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  <p:embeddedFont>
      <p:font typeface="Playfair Display"/>
      <p:regular r:id="rId15"/>
      <p:bold r:id="rId16"/>
      <p:italic r:id="rId17"/>
      <p:boldItalic r:id="rId18"/>
    </p:embeddedFont>
    <p:embeddedFont>
      <p:font typeface="Montserrat Black"/>
      <p:bold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ontserratExtraBold-boldItalic.fntdata"/><Relationship Id="rId11" Type="http://schemas.openxmlformats.org/officeDocument/2006/relationships/font" Target="fonts/MontserratSemiBold-regular.fntdata"/><Relationship Id="rId10" Type="http://schemas.openxmlformats.org/officeDocument/2006/relationships/slide" Target="slides/slide4.xml"/><Relationship Id="rId13" Type="http://schemas.openxmlformats.org/officeDocument/2006/relationships/font" Target="fonts/MontserratSemiBold-italic.fntdata"/><Relationship Id="rId12" Type="http://schemas.openxmlformats.org/officeDocument/2006/relationships/font" Target="fonts/MontserratSemiBold-bold.fntdata"/><Relationship Id="rId15" Type="http://schemas.openxmlformats.org/officeDocument/2006/relationships/font" Target="fonts/PlayfairDisplay-regular.fntdata"/><Relationship Id="rId14" Type="http://schemas.openxmlformats.org/officeDocument/2006/relationships/font" Target="fonts/MontserratSemiBold-boldItalic.fntdata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MontserratBlack-bold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829e72b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4829e72bfb_0_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829e72bf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24829e72bfb_0_8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829e72bf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24829e72bfb_0_11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829e72bfb_0_9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24829e72bfb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Новая тема»">
  <p:cSld name="Разделитель «Новая тема»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-59" l="-11184" r="-21335" t="60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Работа на платформе»">
  <p:cSld name="Разделитель «Работа на платформе»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0" r="-8260" t="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Май 2021">
  <p:cSld name="Сетка Май 2021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 b="0" i="0" sz="1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1" name="Google Shape;8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>
            <p:ph idx="1" type="subTitle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нстрация работы в редакторе">
  <p:cSld name="Демонстрация работы в редакторе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b="-6398" l="-3199" r="0" t="3865"/>
          <a:stretch/>
        </p:blipFill>
        <p:spPr>
          <a:xfrm>
            <a:off x="8271116" y="4449368"/>
            <a:ext cx="596300" cy="560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Обсуждение»">
  <p:cSld name="Разделитель «Обсуждение»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b="0" l="0" r="-33743" t="-2827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. Заголовок. Текст.">
  <p:cSld name="Обсуждение. Заголовок. Текст.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2"/>
          <p:cNvPicPr preferRelativeResize="0"/>
          <p:nvPr/>
        </p:nvPicPr>
        <p:blipFill rotWithShape="1">
          <a:blip r:embed="rId2">
            <a:alphaModFix/>
          </a:blip>
          <a:srcRect b="0" l="0" r="-33743" t="-2827"/>
          <a:stretch/>
        </p:blipFill>
        <p:spPr>
          <a:xfrm>
            <a:off x="8326428" y="4465151"/>
            <a:ext cx="696338" cy="5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2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">
  <p:cSld name="Новая тема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3"/>
          <p:cNvPicPr preferRelativeResize="0"/>
          <p:nvPr/>
        </p:nvPicPr>
        <p:blipFill rotWithShape="1">
          <a:blip r:embed="rId2">
            <a:alphaModFix/>
          </a:blip>
          <a:srcRect b="-1306" l="-12762" r="-44222" t="-10338"/>
          <a:stretch/>
        </p:blipFill>
        <p:spPr>
          <a:xfrm>
            <a:off x="8201775" y="4388625"/>
            <a:ext cx="818001" cy="65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3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">
  <p:cSld name="Работа на платформе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4"/>
          <p:cNvPicPr preferRelativeResize="0"/>
          <p:nvPr/>
        </p:nvPicPr>
        <p:blipFill rotWithShape="1">
          <a:blip r:embed="rId2">
            <a:alphaModFix/>
          </a:blip>
          <a:srcRect b="440" l="0" r="-17813" t="-440"/>
          <a:stretch/>
        </p:blipFill>
        <p:spPr>
          <a:xfrm>
            <a:off x="8109665" y="4422100"/>
            <a:ext cx="796124" cy="6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Завершение урока»">
  <p:cSld name="Разделитель «Завершение урока»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16" name="Google Shape;1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. Заголовок. Текст.">
  <p:cSld name="Завершение урока. Заголовок. Текст.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 b="0" l="300" r="-300" t="0"/>
          <a:stretch/>
        </p:blipFill>
        <p:spPr>
          <a:xfrm>
            <a:off x="7863248" y="4465175"/>
            <a:ext cx="991301" cy="57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овторение»">
  <p:cSld name="Разделитель «Повторение»">
    <p:bg>
      <p:bgPr>
        <a:solidFill>
          <a:schemeClr val="accen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 rotWithShape="1">
          <a:blip r:embed="rId3">
            <a:alphaModFix/>
          </a:blip>
          <a:srcRect b="-1899" l="0" r="-8236" t="1900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Групповая работа»">
  <p:cSld name="Разделитель «Групповая работа»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ерерыв»">
  <p:cSld name="Разделитель «Перерыв»">
    <p:bg>
      <p:bgPr>
        <a:solidFill>
          <a:schemeClr val="accent6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43" name="Google Shape;143;p29"/>
          <p:cNvPicPr preferRelativeResize="0"/>
          <p:nvPr/>
        </p:nvPicPr>
        <p:blipFill rotWithShape="1">
          <a:blip r:embed="rId3">
            <a:alphaModFix/>
          </a:blip>
          <a:srcRect b="0" l="-5793" r="-4350" t="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Физкультминутка»">
  <p:cSld name="Разделитель «Физкультминутка»">
    <p:bg>
      <p:bgPr>
        <a:solidFill>
          <a:schemeClr val="accent6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Демонстрация работы»">
  <p:cSld name="Разделитель «Демонстрация работы»">
    <p:bg>
      <p:bgPr>
        <a:solidFill>
          <a:srgbClr val="C291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57" name="Google Shape;157;p31"/>
          <p:cNvPicPr preferRelativeResize="0"/>
          <p:nvPr/>
        </p:nvPicPr>
        <p:blipFill rotWithShape="1">
          <a:blip r:embed="rId3">
            <a:alphaModFix/>
          </a:blip>
          <a:srcRect b="-6398" l="-3199" r="0" t="3865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May 2021">
  <p:cSld name="Сетка May 2021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">
  <p:cSld name="Повторение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2">
            <a:alphaModFix/>
          </a:blip>
          <a:srcRect b="-1899" l="0" r="-8236" t="1900"/>
          <a:stretch/>
        </p:blipFill>
        <p:spPr>
          <a:xfrm>
            <a:off x="8164675" y="4465534"/>
            <a:ext cx="67584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3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. Заголовок. Текст.">
  <p:cSld name="Повторение. Заголовок. Текст.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4"/>
          <p:cNvPicPr preferRelativeResize="0"/>
          <p:nvPr/>
        </p:nvPicPr>
        <p:blipFill rotWithShape="1">
          <a:blip r:embed="rId2">
            <a:alphaModFix/>
          </a:blip>
          <a:srcRect b="-1899" l="0" r="-8236" t="1900"/>
          <a:stretch/>
        </p:blipFill>
        <p:spPr>
          <a:xfrm>
            <a:off x="8164675" y="4465534"/>
            <a:ext cx="67584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">
  <p:cSld name="Обсуждение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5"/>
          <p:cNvPicPr preferRelativeResize="0"/>
          <p:nvPr/>
        </p:nvPicPr>
        <p:blipFill rotWithShape="1">
          <a:blip r:embed="rId2">
            <a:alphaModFix/>
          </a:blip>
          <a:srcRect b="0" l="0" r="-33743" t="-2827"/>
          <a:stretch/>
        </p:blipFill>
        <p:spPr>
          <a:xfrm>
            <a:off x="8326428" y="4465151"/>
            <a:ext cx="696338" cy="5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5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. Заголовок. Текст.">
  <p:cSld name="Работа на платформе. Заголовок. Текст.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6"/>
          <p:cNvPicPr preferRelativeResize="0"/>
          <p:nvPr/>
        </p:nvPicPr>
        <p:blipFill rotWithShape="1">
          <a:blip r:embed="rId2">
            <a:alphaModFix/>
          </a:blip>
          <a:srcRect b="440" l="0" r="-17813" t="-440"/>
          <a:stretch/>
        </p:blipFill>
        <p:spPr>
          <a:xfrm>
            <a:off x="8109665" y="4422100"/>
            <a:ext cx="796124" cy="6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6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8" name="Google Shape;178;p36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">
  <p:cSld name="Завершение урока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7"/>
          <p:cNvPicPr preferRelativeResize="0"/>
          <p:nvPr/>
        </p:nvPicPr>
        <p:blipFill rotWithShape="1">
          <a:blip r:embed="rId2">
            <a:alphaModFix/>
          </a:blip>
          <a:srcRect b="0" l="300" r="-300" t="0"/>
          <a:stretch/>
        </p:blipFill>
        <p:spPr>
          <a:xfrm>
            <a:off x="7863248" y="4465175"/>
            <a:ext cx="991301" cy="57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7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. Заголовок. Текст.">
  <p:cSld name="Физкультминутка. Заголовок. Текст.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8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b="0" i="0" sz="1200" u="none" cap="none" strike="noStrike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6" name="Google Shape;186;p38"/>
          <p:cNvPicPr preferRelativeResize="0"/>
          <p:nvPr/>
        </p:nvPicPr>
        <p:blipFill rotWithShape="1">
          <a:blip r:embed="rId2">
            <a:alphaModFix/>
          </a:blip>
          <a:srcRect b="-714" l="-28329" r="-21483" t="-7557"/>
          <a:stretch/>
        </p:blipFill>
        <p:spPr>
          <a:xfrm>
            <a:off x="7948809" y="4394450"/>
            <a:ext cx="1129024" cy="6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8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8" name="Google Shape;188;p38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">
  <p:cSld name="Физкультминутка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9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b="0" i="0" sz="1200" u="none" cap="none" strike="noStrike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2" name="Google Shape;192;p39"/>
          <p:cNvPicPr preferRelativeResize="0"/>
          <p:nvPr/>
        </p:nvPicPr>
        <p:blipFill rotWithShape="1">
          <a:blip r:embed="rId2">
            <a:alphaModFix/>
          </a:blip>
          <a:srcRect b="0" l="-5793" r="-4350" t="0"/>
          <a:stretch/>
        </p:blipFill>
        <p:spPr>
          <a:xfrm>
            <a:off x="8232112" y="4422325"/>
            <a:ext cx="722625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">
  <p:cSld name="Групповая работа"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40"/>
          <p:cNvPicPr preferRelativeResize="0"/>
          <p:nvPr/>
        </p:nvPicPr>
        <p:blipFill rotWithShape="1">
          <a:blip r:embed="rId2">
            <a:alphaModFix/>
          </a:blip>
          <a:srcRect b="0" l="-3857" r="-3289" t="-1646"/>
          <a:stretch/>
        </p:blipFill>
        <p:spPr>
          <a:xfrm>
            <a:off x="7875725" y="4452003"/>
            <a:ext cx="1028250" cy="58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. Заголовок. Текст.">
  <p:cSld name="Групповая работа. Заголовок. Текст.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1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Групповая работа</a:t>
            </a:r>
            <a:endParaRPr b="0" i="0" sz="1200" u="none" cap="none" strike="noStrike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0" name="Google Shape;200;p41"/>
          <p:cNvPicPr preferRelativeResize="0"/>
          <p:nvPr/>
        </p:nvPicPr>
        <p:blipFill rotWithShape="1">
          <a:blip r:embed="rId2">
            <a:alphaModFix/>
          </a:blip>
          <a:srcRect b="0" l="-3857" r="-3289" t="-1646"/>
          <a:stretch/>
        </p:blipFill>
        <p:spPr>
          <a:xfrm>
            <a:off x="7875725" y="4452003"/>
            <a:ext cx="1028250" cy="5870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1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2" name="Google Shape;202;p41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43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4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211" name="Google Shape;211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Black"/>
              <a:buNone/>
              <a:defRPr b="0" i="0" sz="28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17.png"/><Relationship Id="rId7" Type="http://schemas.openxmlformats.org/officeDocument/2006/relationships/image" Target="../media/image22.png"/><Relationship Id="rId8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17.png"/><Relationship Id="rId7" Type="http://schemas.openxmlformats.org/officeDocument/2006/relationships/image" Target="../media/image22.png"/><Relationship Id="rId8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44"/>
          <p:cNvGrpSpPr/>
          <p:nvPr/>
        </p:nvGrpSpPr>
        <p:grpSpPr>
          <a:xfrm>
            <a:off x="3771367" y="419076"/>
            <a:ext cx="5477471" cy="4724446"/>
            <a:chOff x="3666592" y="419076"/>
            <a:chExt cx="5477471" cy="4724446"/>
          </a:xfrm>
        </p:grpSpPr>
        <p:sp>
          <p:nvSpPr>
            <p:cNvPr id="217" name="Google Shape;217;p44"/>
            <p:cNvSpPr/>
            <p:nvPr/>
          </p:nvSpPr>
          <p:spPr>
            <a:xfrm>
              <a:off x="4450015" y="419076"/>
              <a:ext cx="3131100" cy="3344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4"/>
            <p:cNvSpPr/>
            <p:nvPr/>
          </p:nvSpPr>
          <p:spPr>
            <a:xfrm>
              <a:off x="5206589" y="757403"/>
              <a:ext cx="1023000" cy="386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4"/>
            <p:cNvSpPr/>
            <p:nvPr/>
          </p:nvSpPr>
          <p:spPr>
            <a:xfrm>
              <a:off x="3666592" y="1839526"/>
              <a:ext cx="1450800" cy="503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4"/>
            <p:cNvSpPr/>
            <p:nvPr/>
          </p:nvSpPr>
          <p:spPr>
            <a:xfrm>
              <a:off x="5736663" y="1431322"/>
              <a:ext cx="3407400" cy="3712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44"/>
          <p:cNvSpPr/>
          <p:nvPr/>
        </p:nvSpPr>
        <p:spPr>
          <a:xfrm>
            <a:off x="491900" y="1622725"/>
            <a:ext cx="1988100" cy="29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4"/>
          <p:cNvSpPr txBox="1"/>
          <p:nvPr/>
        </p:nvSpPr>
        <p:spPr>
          <a:xfrm>
            <a:off x="2480000" y="349600"/>
            <a:ext cx="4286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НАЙБІЛЬША</a:t>
            </a:r>
            <a:endParaRPr sz="1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МІЖНАРОДНА ШКОЛА ПРОГРАМУВАННЯ</a:t>
            </a:r>
            <a:endParaRPr sz="1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uk" sz="1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ДЛЯ ДІТЕЙ В УКРАЇНІ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9675" y="1308025"/>
            <a:ext cx="8284652" cy="3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/>
          <p:nvPr/>
        </p:nvSpPr>
        <p:spPr>
          <a:xfrm>
            <a:off x="657325" y="2005825"/>
            <a:ext cx="47868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FINAL PROJECT RELEASE</a:t>
            </a:r>
            <a:r>
              <a:rPr i="0" lang="uk" sz="41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uk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Made by Max Moshora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44"/>
          <p:cNvSpPr txBox="1"/>
          <p:nvPr/>
        </p:nvSpPr>
        <p:spPr>
          <a:xfrm>
            <a:off x="1111947" y="4554634"/>
            <a:ext cx="418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06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</a:t>
            </a:r>
            <a:r>
              <a:rPr i="0" lang="uk" sz="1700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урс </a:t>
            </a:r>
            <a:r>
              <a:rPr i="0" lang="uk" sz="1900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</a:t>
            </a:r>
            <a:r>
              <a:rPr lang="uk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 Start</a:t>
            </a:r>
            <a:r>
              <a:rPr i="0" lang="uk" sz="1900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”</a:t>
            </a:r>
            <a:r>
              <a:rPr i="0" lang="uk" sz="1900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2 </a:t>
            </a:r>
            <a:r>
              <a:rPr lang="uk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рік</a:t>
            </a:r>
            <a:endParaRPr i="0" sz="1700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57518" y="2246674"/>
            <a:ext cx="3498483" cy="22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45"/>
          <p:cNvGrpSpPr/>
          <p:nvPr/>
        </p:nvGrpSpPr>
        <p:grpSpPr>
          <a:xfrm>
            <a:off x="3771367" y="419076"/>
            <a:ext cx="5477471" cy="4724446"/>
            <a:chOff x="3666592" y="419076"/>
            <a:chExt cx="5477471" cy="4724446"/>
          </a:xfrm>
        </p:grpSpPr>
        <p:sp>
          <p:nvSpPr>
            <p:cNvPr id="234" name="Google Shape;234;p45"/>
            <p:cNvSpPr/>
            <p:nvPr/>
          </p:nvSpPr>
          <p:spPr>
            <a:xfrm>
              <a:off x="4450015" y="419076"/>
              <a:ext cx="3131100" cy="3344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5"/>
            <p:cNvSpPr/>
            <p:nvPr/>
          </p:nvSpPr>
          <p:spPr>
            <a:xfrm>
              <a:off x="5206589" y="757403"/>
              <a:ext cx="1023000" cy="386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5"/>
            <p:cNvSpPr/>
            <p:nvPr/>
          </p:nvSpPr>
          <p:spPr>
            <a:xfrm>
              <a:off x="3666592" y="1839526"/>
              <a:ext cx="1450800" cy="503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5"/>
            <p:cNvSpPr/>
            <p:nvPr/>
          </p:nvSpPr>
          <p:spPr>
            <a:xfrm>
              <a:off x="5736663" y="1431322"/>
              <a:ext cx="3407400" cy="3712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45"/>
          <p:cNvSpPr/>
          <p:nvPr/>
        </p:nvSpPr>
        <p:spPr>
          <a:xfrm>
            <a:off x="491900" y="1622725"/>
            <a:ext cx="1988100" cy="29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5"/>
          <p:cNvSpPr txBox="1"/>
          <p:nvPr/>
        </p:nvSpPr>
        <p:spPr>
          <a:xfrm>
            <a:off x="2480000" y="374425"/>
            <a:ext cx="47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Flappy Plane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45"/>
          <p:cNvSpPr txBox="1"/>
          <p:nvPr/>
        </p:nvSpPr>
        <p:spPr>
          <a:xfrm>
            <a:off x="249250" y="1914625"/>
            <a:ext cx="2930700" cy="24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06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uk"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Гра по типу флеппі бьорд, але замість пташки літак</a:t>
            </a:r>
            <a:endParaRPr b="1" i="0" sz="3000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3" name="Google Shape;243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07148" y="1400175"/>
            <a:ext cx="54195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46"/>
          <p:cNvGrpSpPr/>
          <p:nvPr/>
        </p:nvGrpSpPr>
        <p:grpSpPr>
          <a:xfrm>
            <a:off x="3771367" y="419076"/>
            <a:ext cx="5477471" cy="4724446"/>
            <a:chOff x="3666592" y="419076"/>
            <a:chExt cx="5477471" cy="4724446"/>
          </a:xfrm>
        </p:grpSpPr>
        <p:sp>
          <p:nvSpPr>
            <p:cNvPr id="249" name="Google Shape;249;p46"/>
            <p:cNvSpPr/>
            <p:nvPr/>
          </p:nvSpPr>
          <p:spPr>
            <a:xfrm>
              <a:off x="4450015" y="419076"/>
              <a:ext cx="3131100" cy="3344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6"/>
            <p:cNvSpPr/>
            <p:nvPr/>
          </p:nvSpPr>
          <p:spPr>
            <a:xfrm>
              <a:off x="5206589" y="757403"/>
              <a:ext cx="1023000" cy="386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6"/>
            <p:cNvSpPr/>
            <p:nvPr/>
          </p:nvSpPr>
          <p:spPr>
            <a:xfrm>
              <a:off x="3666592" y="1839526"/>
              <a:ext cx="1450800" cy="503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6"/>
            <p:cNvSpPr/>
            <p:nvPr/>
          </p:nvSpPr>
          <p:spPr>
            <a:xfrm>
              <a:off x="5736663" y="1431322"/>
              <a:ext cx="3407400" cy="3712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46"/>
          <p:cNvSpPr/>
          <p:nvPr/>
        </p:nvSpPr>
        <p:spPr>
          <a:xfrm>
            <a:off x="491900" y="1622725"/>
            <a:ext cx="1988100" cy="29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6"/>
          <p:cNvSpPr txBox="1"/>
          <p:nvPr/>
        </p:nvSpPr>
        <p:spPr>
          <a:xfrm>
            <a:off x="2590300" y="374413"/>
            <a:ext cx="4204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Інші проекти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1896" y="1702221"/>
            <a:ext cx="5848299" cy="26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0" y="1414109"/>
            <a:ext cx="4327750" cy="27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7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7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7"/>
          <p:cNvSpPr txBox="1"/>
          <p:nvPr/>
        </p:nvSpPr>
        <p:spPr>
          <a:xfrm>
            <a:off x="360000" y="1047750"/>
            <a:ext cx="58857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uk" sz="4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Демонстрація</a:t>
            </a:r>
            <a:endParaRPr b="0" i="0" sz="4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8" name="Google Shape;268;p47"/>
          <p:cNvSpPr txBox="1"/>
          <p:nvPr/>
        </p:nvSpPr>
        <p:spPr>
          <a:xfrm>
            <a:off x="360000" y="320453"/>
            <a:ext cx="4026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uk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Випускний. Python 2 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9727B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52E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