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CE4B6"/>
    <a:srgbClr val="95B0D0"/>
    <a:srgbClr val="5B8CC4"/>
    <a:srgbClr val="005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9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RCH_OPT1_ppt_standard_COVER_no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957" y="2350193"/>
            <a:ext cx="5487243" cy="147002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>
                <a:solidFill>
                  <a:srgbClr val="005FA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957" y="3820217"/>
            <a:ext cx="5487243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8666" y="5228235"/>
            <a:ext cx="1005840" cy="6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9"/>
            <a:ext cx="7772400" cy="847355"/>
          </a:xfrm>
        </p:spPr>
        <p:txBody>
          <a:bodyPr anchor="b">
            <a:normAutofit/>
          </a:bodyPr>
          <a:lstStyle>
            <a:lvl1pPr algn="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93493"/>
            <a:ext cx="7772400" cy="605979"/>
          </a:xfrm>
        </p:spPr>
        <p:txBody>
          <a:bodyPr>
            <a:noAutofit/>
          </a:bodyPr>
          <a:lstStyle>
            <a:lvl1pPr marL="0" indent="0" algn="r">
              <a:buNone/>
              <a:defRPr sz="180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  <a:lvl2pPr marL="457200" indent="0" algn="r">
              <a:buNone/>
              <a:defRPr sz="1600">
                <a:latin typeface="Cambria"/>
                <a:cs typeface="Cambria"/>
              </a:defRPr>
            </a:lvl2pPr>
            <a:lvl3pPr marL="914400" indent="0" algn="r">
              <a:buNone/>
              <a:defRPr sz="1600">
                <a:latin typeface="Cambria"/>
                <a:cs typeface="Cambria"/>
              </a:defRPr>
            </a:lvl3pPr>
            <a:lvl4pPr marL="1371600" indent="0" algn="r">
              <a:buNone/>
              <a:defRPr sz="1600">
                <a:latin typeface="Cambria"/>
                <a:cs typeface="Cambria"/>
              </a:defRPr>
            </a:lvl4pPr>
            <a:lvl5pPr marL="1828800" indent="0" algn="r">
              <a:buNone/>
              <a:defRPr sz="1600">
                <a:latin typeface="Cambria"/>
                <a:cs typeface="Cambria"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8808"/>
            <a:ext cx="5105400" cy="1362075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410883"/>
            <a:ext cx="5105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46139"/>
            <a:ext cx="7772400" cy="85344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8749"/>
            <a:ext cx="3803903" cy="34062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7" y="2518749"/>
            <a:ext cx="3803903" cy="340626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699579"/>
            <a:ext cx="7772400" cy="609600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4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848743"/>
            <a:ext cx="7772400" cy="8534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584707"/>
            <a:ext cx="3803903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 cap="all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224469"/>
            <a:ext cx="3803903" cy="2735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4298" y="2584707"/>
            <a:ext cx="3803903" cy="639763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 cap="all"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298" y="3224469"/>
            <a:ext cx="3803903" cy="2735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1702183"/>
            <a:ext cx="7772400" cy="609600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  <a:lvl2pPr>
              <a:defRPr>
                <a:latin typeface="Cambria"/>
                <a:cs typeface="Cambria"/>
              </a:defRPr>
            </a:lvl2pPr>
            <a:lvl3pPr>
              <a:defRPr>
                <a:latin typeface="Cambria"/>
                <a:cs typeface="Cambria"/>
              </a:defRPr>
            </a:lvl3pPr>
            <a:lvl4pPr>
              <a:defRPr>
                <a:latin typeface="Cambria"/>
                <a:cs typeface="Cambria"/>
              </a:defRPr>
            </a:lvl4pPr>
            <a:lvl5pPr>
              <a:defRPr>
                <a:latin typeface="Cambria"/>
                <a:cs typeface="Cambria"/>
              </a:defRPr>
            </a:lvl5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846139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88154"/>
            <a:ext cx="7772400" cy="3838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39E42-C247-7045-973F-E188D7A47937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06104-56E3-4246-8C2B-9FBF7FEA9AC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9580" y="5786975"/>
            <a:ext cx="777240" cy="47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rgbClr val="005FAD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limagic" TargetMode="External"/><Relationship Id="rId2" Type="http://schemas.openxmlformats.org/officeDocument/2006/relationships/hyperlink" Target="https://confluence.co.ihc.com/download/attachments/10363265/Unix-Linux_Command_Reference.pdf?api=v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Doing things old </a:t>
            </a:r>
            <a:r>
              <a:rPr lang="en-US" dirty="0" err="1" smtClean="0"/>
              <a:t>skool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Matthew Smith</a:t>
            </a:r>
          </a:p>
          <a:p>
            <a:r>
              <a:rPr lang="en-US" dirty="0" smtClean="0"/>
              <a:t>March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stuff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{} &gt; /</a:t>
            </a:r>
            <a:r>
              <a:rPr lang="en-US" dirty="0" err="1" smtClean="0"/>
              <a:t>tmp</a:t>
            </a:r>
            <a:r>
              <a:rPr lang="en-US" dirty="0" smtClean="0"/>
              <a:t>/file0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ort /</a:t>
            </a:r>
            <a:r>
              <a:rPr lang="en-US" dirty="0" err="1" smtClean="0"/>
              <a:t>tmp</a:t>
            </a:r>
            <a:r>
              <a:rPr lang="en-US" dirty="0" smtClean="0"/>
              <a:t>/file0 &gt; /</a:t>
            </a:r>
            <a:r>
              <a:rPr lang="en-US" dirty="0" err="1" smtClean="0"/>
              <a:t>tmp</a:t>
            </a:r>
            <a:r>
              <a:rPr lang="en-US" dirty="0" smtClean="0"/>
              <a:t>/file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wk</a:t>
            </a:r>
            <a:r>
              <a:rPr lang="en-US" dirty="0" smtClean="0"/>
              <a:t> {} | sort –u &gt; /</a:t>
            </a:r>
            <a:r>
              <a:rPr lang="en-US" dirty="0" err="1" smtClean="0"/>
              <a:t>tmp</a:t>
            </a:r>
            <a:r>
              <a:rPr lang="en-US" dirty="0" smtClean="0"/>
              <a:t>/file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Pipes and redirects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split a large file into a bunch of smaller ones?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the file is quite large?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would use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split -a 4 -l </a:t>
            </a:r>
            <a:r>
              <a:rPr lang="en-US" dirty="0" smtClean="0"/>
              <a:t>100</a:t>
            </a:r>
          </a:p>
          <a:p>
            <a:pPr lvl="1"/>
            <a:r>
              <a:rPr lang="en-US" dirty="0" smtClean="0"/>
              <a:t>Creates files with a maximum length of 100 lines</a:t>
            </a:r>
          </a:p>
          <a:p>
            <a:pPr lvl="1"/>
            <a:r>
              <a:rPr lang="en-US" dirty="0" smtClean="0"/>
              <a:t>The files will be named x0000, x0001, x0002,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run a program in a new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Ampersand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&amp;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ort –u &gt; /</a:t>
            </a:r>
            <a:r>
              <a:rPr lang="en-US" dirty="0" err="1" smtClean="0"/>
              <a:t>tmp</a:t>
            </a:r>
            <a:r>
              <a:rPr lang="en-US" dirty="0" smtClean="0"/>
              <a:t>/file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ort –u &gt; /</a:t>
            </a:r>
            <a:r>
              <a:rPr lang="en-US" dirty="0" err="1" smtClean="0"/>
              <a:t>tmp</a:t>
            </a:r>
            <a:r>
              <a:rPr lang="en-US" dirty="0" smtClean="0"/>
              <a:t>/file &amp;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make it so doesn’t redo a batch?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would use pipes and </a:t>
            </a:r>
            <a:r>
              <a:rPr lang="en-US" dirty="0" err="1" smtClean="0"/>
              <a:t>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mvn</a:t>
            </a:r>
            <a:r>
              <a:rPr lang="en-US" sz="1800" dirty="0"/>
              <a:t> </a:t>
            </a:r>
            <a:r>
              <a:rPr lang="en-US" sz="1800" dirty="0" err="1"/>
              <a:t>exec:java</a:t>
            </a:r>
            <a:r>
              <a:rPr lang="en-US" sz="1800" dirty="0"/>
              <a:t> </a:t>
            </a:r>
            <a:r>
              <a:rPr lang="en-US" sz="1800" dirty="0" smtClean="0"/>
              <a:t>-</a:t>
            </a:r>
            <a:r>
              <a:rPr lang="en-US" sz="1800" dirty="0" err="1" smtClean="0"/>
              <a:t>Dexec.mainClass</a:t>
            </a:r>
            <a:r>
              <a:rPr lang="en-US" sz="1800" dirty="0" smtClean="0"/>
              <a:t>="Runner</a:t>
            </a:r>
            <a:r>
              <a:rPr lang="en-US" sz="1800" dirty="0"/>
              <a:t>" -</a:t>
            </a:r>
            <a:r>
              <a:rPr lang="en-US" sz="1800" dirty="0" err="1"/>
              <a:t>Dexec.args</a:t>
            </a:r>
            <a:r>
              <a:rPr lang="en-US" sz="1800" dirty="0"/>
              <a:t>="PROD $</a:t>
            </a:r>
            <a:r>
              <a:rPr lang="en-US" sz="1800" dirty="0" err="1"/>
              <a:t>fw</a:t>
            </a:r>
            <a:r>
              <a:rPr lang="en-US" sz="1800" dirty="0"/>
              <a:t>" </a:t>
            </a:r>
            <a:r>
              <a:rPr lang="en-US" sz="1800" b="1" dirty="0"/>
              <a:t>|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tee </a:t>
            </a:r>
            <a:r>
              <a:rPr lang="en-US" sz="1800" dirty="0"/>
              <a:t>${D}-log/`</a:t>
            </a:r>
            <a:r>
              <a:rPr lang="en-US" sz="1800" dirty="0" err="1"/>
              <a:t>basename</a:t>
            </a:r>
            <a:r>
              <a:rPr lang="en-US" sz="1800" dirty="0"/>
              <a:t> $f`.log </a:t>
            </a:r>
            <a:r>
              <a:rPr lang="en-US" sz="1800" b="1" dirty="0"/>
              <a:t>&amp;&amp;</a:t>
            </a:r>
            <a:r>
              <a:rPr lang="en-US" sz="1800" dirty="0"/>
              <a:t> mv -v $f ${D}-</a:t>
            </a:r>
            <a:r>
              <a:rPr lang="en-US" sz="1800" dirty="0" smtClean="0"/>
              <a:t>complete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|  	Run output of one program as input of the next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1800" dirty="0" smtClean="0"/>
              <a:t>&amp;&amp;  	Only run the second program is the first succeeds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tee	copy input to a file as well as to </a:t>
            </a:r>
            <a:r>
              <a:rPr lang="en-US" sz="1800" dirty="0" err="1" smtClean="0"/>
              <a:t>stdout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mv	rename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</a:t>
            </a:r>
            <a:r>
              <a:rPr lang="en-US" sz="1800" dirty="0" err="1" smtClean="0"/>
              <a:t>fw</a:t>
            </a:r>
            <a:r>
              <a:rPr lang="en-US" sz="1800" dirty="0" smtClean="0"/>
              <a:t>	the name of the batch file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${D}	the directory where the files are stored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schedule the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many processes can you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would use for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 in {0..4}; do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import_batches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$n $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 &amp;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in 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$D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'NR % 5 =='$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import_batch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$D/$f $D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search through large files on samba?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It can be real slow?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 Java program that expects a Map and runs an import into </a:t>
            </a:r>
            <a:r>
              <a:rPr lang="en-US" i="1" dirty="0" smtClean="0"/>
              <a:t>Millennium. Takes </a:t>
            </a:r>
            <a:r>
              <a:rPr lang="en-US" i="1" dirty="0"/>
              <a:t>between 12 and 24 minutes to process 100 records.  With </a:t>
            </a:r>
            <a:r>
              <a:rPr lang="en-US" i="1" dirty="0" smtClean="0"/>
              <a:t>339646 to </a:t>
            </a:r>
            <a:r>
              <a:rPr lang="en-US" i="1" dirty="0"/>
              <a:t>process, it was estimated to run 40 to 50 days.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Can’t we make this go faster?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use </a:t>
            </a:r>
            <a:r>
              <a:rPr lang="en-US" dirty="0" err="1" smtClean="0"/>
              <a:t>grep</a:t>
            </a:r>
            <a:r>
              <a:rPr lang="en-US" dirty="0" smtClean="0"/>
              <a:t> and 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less </a:t>
            </a:r>
            <a:r>
              <a:rPr lang="en-US" dirty="0" err="1" smtClean="0"/>
              <a:t>nohup.out</a:t>
            </a:r>
            <a:endParaRPr lang="en-US" dirty="0" smtClean="0"/>
          </a:p>
          <a:p>
            <a:pPr lvl="1"/>
            <a:r>
              <a:rPr lang="en-US" dirty="0" smtClean="0"/>
              <a:t>G		Go to end of file</a:t>
            </a:r>
          </a:p>
          <a:p>
            <a:pPr lvl="1"/>
            <a:r>
              <a:rPr lang="en-US" dirty="0" smtClean="0"/>
              <a:t>F		Display the file as it grows</a:t>
            </a:r>
          </a:p>
          <a:p>
            <a:pPr lvl="1"/>
            <a:r>
              <a:rPr lang="en-US" dirty="0" smtClean="0"/>
              <a:t>/		Search forward through the file</a:t>
            </a:r>
          </a:p>
          <a:p>
            <a:pPr lvl="1"/>
            <a:r>
              <a:rPr lang="en-US" dirty="0" smtClean="0"/>
              <a:t>?		Search backward through the file</a:t>
            </a:r>
          </a:p>
          <a:p>
            <a:pPr marL="5715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rep</a:t>
            </a:r>
            <a:endParaRPr lang="en-US" dirty="0" smtClean="0"/>
          </a:p>
          <a:p>
            <a:pPr marL="800100" lvl="1"/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 –C 10 something </a:t>
            </a:r>
            <a:r>
              <a:rPr lang="en-US" dirty="0" err="1" smtClean="0"/>
              <a:t>nohup.out</a:t>
            </a:r>
            <a:endParaRPr lang="en-US" dirty="0" smtClean="0"/>
          </a:p>
          <a:p>
            <a:pPr marL="800100" lvl="1"/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 –C 10 something nohup.2015-03*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good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Cheat Sheet: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confluence.co.ihc.com/download/attachments/10363265/Unix-Linux_Command_Reference.pdf?api=v2</a:t>
            </a:r>
            <a:endParaRPr lang="en-US" dirty="0"/>
          </a:p>
          <a:p>
            <a:r>
              <a:rPr lang="en-US" dirty="0"/>
              <a:t>Follow @</a:t>
            </a:r>
            <a:r>
              <a:rPr lang="en-US" dirty="0" err="1"/>
              <a:t>climagic</a:t>
            </a:r>
            <a:r>
              <a:rPr lang="en-US" dirty="0"/>
              <a:t> on Twitter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twitter.com/climagic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Possible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Rewrite the Java to be multithreaded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Split the list into smaller chunks and run the existing Java program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Take the red pill or the blue one?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34" y="3498011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miley Face 7"/>
          <p:cNvSpPr/>
          <p:nvPr/>
        </p:nvSpPr>
        <p:spPr>
          <a:xfrm>
            <a:off x="6081622" y="4112373"/>
            <a:ext cx="914400" cy="914400"/>
          </a:xfrm>
          <a:prstGeom prst="smileyFace">
            <a:avLst/>
          </a:prstGeom>
          <a:gradFill>
            <a:gsLst>
              <a:gs pos="0">
                <a:srgbClr val="FFFF00"/>
              </a:gs>
              <a:gs pos="100000">
                <a:srgbClr val="DCE4B6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Cygwin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*nix command line to the Windows environment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 people use Windows without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convert LDAP output into input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 smtClean="0"/>
              <a:t>darthvader</a:t>
            </a:r>
            <a:r>
              <a:rPr lang="en-US" dirty="0" smtClean="0"/>
              <a:t>, </a:t>
            </a:r>
            <a:r>
              <a:rPr lang="en-US" dirty="0"/>
              <a:t>Consumers, </a:t>
            </a:r>
            <a:r>
              <a:rPr lang="en-US" dirty="0" err="1"/>
              <a:t>ihc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dn</a:t>
            </a:r>
            <a:r>
              <a:rPr lang="en-US" dirty="0"/>
              <a:t>: </a:t>
            </a:r>
            <a:r>
              <a:rPr lang="en-US" dirty="0" err="1" smtClean="0"/>
              <a:t>uid</a:t>
            </a:r>
            <a:r>
              <a:rPr lang="en-US" dirty="0" smtClean="0"/>
              <a:t>=</a:t>
            </a:r>
            <a:r>
              <a:rPr lang="en-US" dirty="0" err="1" smtClean="0"/>
              <a:t>darthvader,ou</a:t>
            </a:r>
            <a:r>
              <a:rPr lang="en-US" dirty="0" smtClean="0"/>
              <a:t>=</a:t>
            </a:r>
            <a:r>
              <a:rPr lang="en-US" dirty="0" err="1" smtClean="0"/>
              <a:t>Consumers,o</a:t>
            </a:r>
            <a:r>
              <a:rPr lang="en-US" dirty="0" smtClean="0"/>
              <a:t>=</a:t>
            </a:r>
            <a:r>
              <a:rPr lang="en-US" dirty="0" err="1" smtClean="0"/>
              <a:t>ihc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uid</a:t>
            </a:r>
            <a:r>
              <a:rPr lang="en-US" dirty="0"/>
              <a:t>: </a:t>
            </a:r>
            <a:r>
              <a:rPr lang="en-US" dirty="0" err="1" smtClean="0"/>
              <a:t>darthvader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givenname</a:t>
            </a:r>
            <a:r>
              <a:rPr lang="en-US" dirty="0"/>
              <a:t>: </a:t>
            </a:r>
            <a:r>
              <a:rPr lang="en-US" dirty="0" err="1" smtClean="0"/>
              <a:t>darth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sn</a:t>
            </a:r>
            <a:r>
              <a:rPr lang="en-US" dirty="0"/>
              <a:t>: </a:t>
            </a:r>
            <a:r>
              <a:rPr lang="en-US" dirty="0" err="1" smtClean="0"/>
              <a:t>vader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cn</a:t>
            </a:r>
            <a:r>
              <a:rPr lang="en-US" dirty="0"/>
              <a:t>: </a:t>
            </a:r>
            <a:r>
              <a:rPr lang="en-US" dirty="0" err="1" smtClean="0"/>
              <a:t>darth</a:t>
            </a:r>
            <a:r>
              <a:rPr lang="en-US" dirty="0" smtClean="0"/>
              <a:t> </a:t>
            </a:r>
            <a:r>
              <a:rPr lang="en-US" dirty="0" err="1" smtClean="0"/>
              <a:t>vader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dob</a:t>
            </a:r>
            <a:r>
              <a:rPr lang="en-US" dirty="0"/>
              <a:t>: 23-AUG-77</a:t>
            </a:r>
          </a:p>
          <a:p>
            <a:pPr marL="0" indent="0">
              <a:buNone/>
            </a:pPr>
            <a:r>
              <a:rPr lang="en-US" b="1" dirty="0"/>
              <a:t>mail: </a:t>
            </a:r>
            <a:r>
              <a:rPr lang="en-US" b="1" dirty="0" smtClean="0"/>
              <a:t>sithlord@ihc.com</a:t>
            </a: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unitnumber</a:t>
            </a:r>
            <a:r>
              <a:rPr lang="en-US" b="1" dirty="0"/>
              <a:t>: </a:t>
            </a:r>
            <a:r>
              <a:rPr lang="en-US" b="1" dirty="0" smtClean="0"/>
              <a:t>5433332460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pincreatedate</a:t>
            </a:r>
            <a:r>
              <a:rPr lang="en-US" dirty="0"/>
              <a:t>: 01-APR-02</a:t>
            </a:r>
          </a:p>
          <a:p>
            <a:pPr marL="0" indent="0">
              <a:buNone/>
            </a:pPr>
            <a:r>
              <a:rPr lang="en-US" dirty="0" err="1" smtClean="0"/>
              <a:t>isaccountenabled</a:t>
            </a:r>
            <a:r>
              <a:rPr lang="en-US" dirty="0"/>
              <a:t>: true</a:t>
            </a:r>
          </a:p>
          <a:p>
            <a:pPr marL="0" indent="0">
              <a:buNone/>
            </a:pPr>
            <a:r>
              <a:rPr lang="en-US" dirty="0" err="1"/>
              <a:t>webupdate</a:t>
            </a:r>
            <a:r>
              <a:rPr lang="en-US" dirty="0"/>
              <a:t>: 01-APR-02</a:t>
            </a:r>
          </a:p>
          <a:p>
            <a:pPr marL="0" indent="0">
              <a:buNone/>
            </a:pPr>
            <a:r>
              <a:rPr lang="en-US" dirty="0" err="1" smtClean="0"/>
              <a:t>accesslist</a:t>
            </a:r>
            <a:r>
              <a:rPr lang="en-US" dirty="0"/>
              <a:t>: Health Plans</a:t>
            </a:r>
          </a:p>
          <a:p>
            <a:pPr marL="0" indent="0">
              <a:buNone/>
            </a:pPr>
            <a:r>
              <a:rPr lang="en-US" dirty="0" err="1"/>
              <a:t>accesslist</a:t>
            </a:r>
            <a:r>
              <a:rPr lang="en-US" dirty="0"/>
              <a:t>: Data View</a:t>
            </a:r>
          </a:p>
          <a:p>
            <a:pPr marL="0" indent="0">
              <a:buNone/>
            </a:pPr>
            <a:r>
              <a:rPr lang="en-US" dirty="0" err="1"/>
              <a:t>dateofbirth</a:t>
            </a:r>
            <a:r>
              <a:rPr lang="en-US" dirty="0"/>
              <a:t>: 19770823000000Z</a:t>
            </a:r>
          </a:p>
          <a:p>
            <a:pPr marL="0" indent="0">
              <a:buNone/>
            </a:pPr>
            <a:r>
              <a:rPr lang="en-US" dirty="0" err="1"/>
              <a:t>externalid</a:t>
            </a:r>
            <a:r>
              <a:rPr lang="en-US" dirty="0"/>
              <a:t>: 000001203352</a:t>
            </a:r>
          </a:p>
          <a:p>
            <a:pPr marL="0" indent="0">
              <a:buNone/>
            </a:pPr>
            <a:r>
              <a:rPr lang="en-US" dirty="0" err="1"/>
              <a:t>termacceptance</a:t>
            </a:r>
            <a:r>
              <a:rPr lang="en-US" dirty="0"/>
              <a:t>: 20130218113447.0Z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5433332460 : sithlord@ihc.com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AWK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1932" y="5925016"/>
            <a:ext cx="540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 there are over 330,000 records!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would use AWK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#</a:t>
            </a:r>
            <a:r>
              <a:rPr lang="en-US" sz="2000" dirty="0"/>
              <a:t> </a:t>
            </a:r>
            <a:r>
              <a:rPr lang="en-US" sz="2000" dirty="0" smtClean="0"/>
              <a:t>       </a:t>
            </a:r>
            <a:r>
              <a:rPr lang="en-US" sz="2000" dirty="0" err="1" smtClean="0">
                <a:solidFill>
                  <a:srgbClr val="92D050"/>
                </a:solidFill>
              </a:rPr>
              <a:t>darthvader</a:t>
            </a:r>
            <a:r>
              <a:rPr lang="en-US" sz="2000" dirty="0" smtClean="0">
                <a:solidFill>
                  <a:srgbClr val="92D050"/>
                </a:solidFill>
              </a:rPr>
              <a:t>,</a:t>
            </a: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00B0F0"/>
                </a:solidFill>
              </a:rPr>
              <a:t>Consumers</a:t>
            </a:r>
            <a:r>
              <a:rPr lang="en-US" sz="2000" dirty="0">
                <a:solidFill>
                  <a:srgbClr val="00B0F0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>
                <a:solidFill>
                  <a:srgbClr val="7030A0"/>
                </a:solidFill>
              </a:rPr>
              <a:t>ihc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mail</a:t>
            </a:r>
            <a:r>
              <a:rPr lang="en-US" sz="2000">
                <a:solidFill>
                  <a:srgbClr val="FF0000"/>
                </a:solidFill>
              </a:rPr>
              <a:t>:</a:t>
            </a:r>
            <a:r>
              <a:rPr lang="en-US" sz="2000"/>
              <a:t> </a:t>
            </a:r>
            <a:r>
              <a:rPr lang="en-US" sz="2000" smtClean="0">
                <a:solidFill>
                  <a:srgbClr val="92D050"/>
                </a:solidFill>
              </a:rPr>
              <a:t>sithlord</a:t>
            </a:r>
            <a:r>
              <a:rPr lang="en-US" sz="2000" smtClean="0">
                <a:solidFill>
                  <a:srgbClr val="92D050"/>
                </a:solidFill>
              </a:rPr>
              <a:t>@ihc.com</a:t>
            </a:r>
            <a:endParaRPr lang="en-US" sz="2000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$1  </a:t>
            </a:r>
            <a:r>
              <a:rPr lang="en-US" sz="2000" dirty="0" smtClean="0">
                <a:solidFill>
                  <a:srgbClr val="92D050"/>
                </a:solidFill>
              </a:rPr>
              <a:t>$2   </a:t>
            </a:r>
            <a:r>
              <a:rPr lang="en-US" sz="2000" dirty="0" smtClean="0">
                <a:solidFill>
                  <a:srgbClr val="00B0F0"/>
                </a:solidFill>
              </a:rPr>
              <a:t>$3</a:t>
            </a:r>
            <a:r>
              <a:rPr lang="en-US" sz="2000" dirty="0" smtClean="0">
                <a:solidFill>
                  <a:srgbClr val="92D050"/>
                </a:solidFill>
              </a:rPr>
              <a:t>  </a:t>
            </a:r>
            <a:r>
              <a:rPr lang="en-US" sz="2000" dirty="0" smtClean="0">
                <a:solidFill>
                  <a:srgbClr val="7030A0"/>
                </a:solidFill>
              </a:rPr>
              <a:t>$4</a:t>
            </a:r>
          </a:p>
          <a:p>
            <a:pPr marL="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AWK reads a file a line at a time and splits lines on spaces, assigning each element to a variable $1, $2 $3, </a:t>
            </a:r>
            <a:r>
              <a:rPr lang="en-US" sz="2000" dirty="0" err="1" smtClean="0">
                <a:solidFill>
                  <a:schemeClr val="tx1"/>
                </a:solidFill>
              </a:rPr>
              <a:t>etc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Alfred </a:t>
            </a:r>
            <a:r>
              <a:rPr lang="en-US" dirty="0" err="1"/>
              <a:t>Aho</a:t>
            </a:r>
            <a:r>
              <a:rPr lang="en-US" dirty="0"/>
              <a:t>, Brian Kernighan, and Peter Weinberger</a:t>
            </a:r>
          </a:p>
        </p:txBody>
      </p:sp>
    </p:spTree>
    <p:extLst>
      <p:ext uri="{BB962C8B-B14F-4D97-AF65-F5344CB8AC3E}">
        <p14:creationId xmlns:p14="http://schemas.microsoft.com/office/powerpoint/2010/main" val="28913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would use AWK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err="1"/>
              <a:t>awk</a:t>
            </a:r>
            <a:r>
              <a:rPr lang="en-US" sz="2000" dirty="0"/>
              <a:t> '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BEGIN </a:t>
            </a:r>
            <a:r>
              <a:rPr lang="en-US" sz="2000" dirty="0"/>
              <a:t>{ </a:t>
            </a:r>
            <a:r>
              <a:rPr lang="en-US" sz="2000" dirty="0" err="1"/>
              <a:t>unitnumber</a:t>
            </a:r>
            <a:r>
              <a:rPr lang="en-US" sz="2000" dirty="0"/>
              <a:t> = "";mail</a:t>
            </a:r>
            <a:r>
              <a:rPr lang="en-US" sz="2000" dirty="0" smtClean="0"/>
              <a:t>=""}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$</a:t>
            </a:r>
            <a:r>
              <a:rPr lang="en-US" sz="2000" dirty="0"/>
              <a:t>1 == "#" &amp;&amp; ( $3 == "Consumers," || $3 == "consumers,") , NF == 0 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       if </a:t>
            </a:r>
            <a:r>
              <a:rPr lang="en-US" sz="2000" dirty="0"/>
              <a:t>( $1 == "</a:t>
            </a:r>
            <a:r>
              <a:rPr lang="en-US" sz="2000" dirty="0" err="1"/>
              <a:t>unitnumber</a:t>
            </a:r>
            <a:r>
              <a:rPr lang="en-US" sz="2000" dirty="0"/>
              <a:t>:" ||  $1 == "</a:t>
            </a:r>
            <a:r>
              <a:rPr lang="en-US" sz="2000" dirty="0" err="1"/>
              <a:t>unitNumber</a:t>
            </a:r>
            <a:r>
              <a:rPr lang="en-US" sz="2000" dirty="0"/>
              <a:t>:") </a:t>
            </a:r>
            <a:r>
              <a:rPr lang="en-US" sz="2000" dirty="0" err="1"/>
              <a:t>unitnumber</a:t>
            </a:r>
            <a:r>
              <a:rPr lang="en-US" sz="2000" dirty="0"/>
              <a:t> = $</a:t>
            </a:r>
            <a:r>
              <a:rPr lang="en-US" sz="2000" dirty="0" smtClean="0"/>
              <a:t>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if ( $1 == "mail:") mail = $</a:t>
            </a:r>
            <a:r>
              <a:rPr lang="en-US" sz="2000" dirty="0" smtClean="0"/>
              <a:t>2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  NF == 0 { print </a:t>
            </a:r>
            <a:r>
              <a:rPr lang="en-US" sz="2000" dirty="0" err="1"/>
              <a:t>unitnumber</a:t>
            </a:r>
            <a:r>
              <a:rPr lang="en-US" sz="2000" dirty="0"/>
              <a:t>, </a:t>
            </a:r>
            <a:r>
              <a:rPr lang="en-US" sz="2000" dirty="0" smtClean="0"/>
              <a:t>“ : “ </a:t>
            </a:r>
            <a:r>
              <a:rPr lang="en-US" sz="2000" dirty="0"/>
              <a:t>mail; </a:t>
            </a:r>
            <a:r>
              <a:rPr lang="en-US" sz="2000" dirty="0" err="1"/>
              <a:t>unitnumber</a:t>
            </a:r>
            <a:r>
              <a:rPr lang="en-US" sz="2000" dirty="0"/>
              <a:t> = ""; </a:t>
            </a:r>
            <a:r>
              <a:rPr lang="en-US" sz="2000" dirty="0" smtClean="0"/>
              <a:t>mail</a:t>
            </a:r>
            <a:r>
              <a:rPr lang="en-US" sz="2000" dirty="0"/>
              <a:t>=""; }'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Alfred </a:t>
            </a:r>
            <a:r>
              <a:rPr lang="en-US" dirty="0" err="1"/>
              <a:t>Aho</a:t>
            </a:r>
            <a:r>
              <a:rPr lang="en-US" dirty="0"/>
              <a:t>, Brian Kernighan, and Peter Weinberger</a:t>
            </a:r>
          </a:p>
        </p:txBody>
      </p:sp>
    </p:spTree>
    <p:extLst>
      <p:ext uri="{BB962C8B-B14F-4D97-AF65-F5344CB8AC3E}">
        <p14:creationId xmlns:p14="http://schemas.microsoft.com/office/powerpoint/2010/main" val="40376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get rid of duplicates?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 330,000 line long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use sort to get rid of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awk</a:t>
            </a:r>
            <a:r>
              <a:rPr lang="en-US" dirty="0" smtClean="0"/>
              <a:t> {} | sort -u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 Standard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93bcccac-9386-4e9c-8156-47996da43f53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H Document" ma:contentTypeID="0x0101002AD1DD88DE798E40AFADFC5F01FFECA800DCBF066A63932D4B9C0598AE555FB4E4" ma:contentTypeVersion="16" ma:contentTypeDescription="" ma:contentTypeScope="" ma:versionID="ea999e61bed5fbf569dc4cbb34337cfb">
  <xsd:schema xmlns:xsd="http://www.w3.org/2001/XMLSchema" xmlns:xs="http://www.w3.org/2001/XMLSchema" xmlns:p="http://schemas.microsoft.com/office/2006/metadata/properties" xmlns:ns3="22be0be7-9e35-4b01-967c-b1a6133b0a57" xmlns:ns4="281728da-8900-40e4-867f-14504f602392" targetNamespace="http://schemas.microsoft.com/office/2006/metadata/properties" ma:root="true" ma:fieldsID="4b3d96283ea4dccf45de5a30481634ec" ns3:_="" ns4:_="">
    <xsd:import namespace="22be0be7-9e35-4b01-967c-b1a6133b0a57"/>
    <xsd:import namespace="281728da-8900-40e4-867f-14504f602392"/>
    <xsd:element name="properties">
      <xsd:complexType>
        <xsd:sequence>
          <xsd:element name="documentManagement">
            <xsd:complexType>
              <xsd:all>
                <xsd:element ref="ns3:Design_x0020_Style" minOccurs="0"/>
                <xsd:element ref="ns3:Template_x0020_Type" minOccurs="0"/>
                <xsd:element ref="ns3:Program" minOccurs="0"/>
                <xsd:element ref="ns3:Thumbnail" minOccurs="0"/>
                <xsd:element ref="ns4: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be0be7-9e35-4b01-967c-b1a6133b0a57" elementFormDefault="qualified">
    <xsd:import namespace="http://schemas.microsoft.com/office/2006/documentManagement/types"/>
    <xsd:import namespace="http://schemas.microsoft.com/office/infopath/2007/PartnerControls"/>
    <xsd:element name="Design_x0020_Style" ma:index="10" nillable="true" ma:displayName="Design Style" ma:format="Dropdown" ma:internalName="Design_x0020_Style">
      <xsd:simpleType>
        <xsd:restriction base="dms:Choice">
          <xsd:enumeration value="Basic Arch"/>
          <xsd:enumeration value="Basic Wave"/>
          <xsd:enumeration value="Descending Wave"/>
          <xsd:enumeration value="Preferred"/>
          <xsd:enumeration value="Wavelength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Agenda"/>
          <xsd:enumeration value="Fax"/>
          <xsd:enumeration value="Letterhead"/>
          <xsd:enumeration value="Memo"/>
          <xsd:enumeration value="Presentation"/>
          <xsd:enumeration value="Thank You Card"/>
        </xsd:restriction>
      </xsd:simpleType>
    </xsd:element>
    <xsd:element name="Program" ma:index="12" nillable="true" ma:displayName="Program" ma:format="Dropdown" ma:internalName="Program">
      <xsd:simpleType>
        <xsd:restriction base="dms:Choice">
          <xsd:enumeration value="Adobe Illustrator"/>
          <xsd:enumeration value="Adobe InDesign"/>
          <xsd:enumeration value="Adobe Photoshop"/>
          <xsd:enumeration value="KeyNote"/>
          <xsd:enumeration value="Microsoft PowerPoint"/>
          <xsd:enumeration value="Microsoft Word"/>
        </xsd:restriction>
      </xsd:simpleType>
    </xsd:element>
    <xsd:element name="Thumbnail" ma:index="13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728da-8900-40e4-867f-14504f602392" elementFormDefault="qualified">
    <xsd:import namespace="http://schemas.microsoft.com/office/2006/documentManagement/types"/>
    <xsd:import namespace="http://schemas.microsoft.com/office/infopath/2007/PartnerControls"/>
    <xsd:element name="Description" ma:index="14" nillable="true" ma:displayName="Description" ma:description="Short summary describing the document." ma:internalName="Description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humbnail xmlns="22be0be7-9e35-4b01-967c-b1a6133b0a57">
      <Url xsi:nil="true"/>
      <Description xsi:nil="true"/>
    </Thumbnail>
    <Program xmlns="22be0be7-9e35-4b01-967c-b1a6133b0a57" xsi:nil="true"/>
    <Design_x0020_Style xmlns="22be0be7-9e35-4b01-967c-b1a6133b0a57" xsi:nil="true"/>
    <Template_x0020_Type xmlns="22be0be7-9e35-4b01-967c-b1a6133b0a57" xsi:nil="true"/>
    <Description xmlns="281728da-8900-40e4-867f-14504f602392" xsi:nil="true"/>
  </documentManagement>
</p:properties>
</file>

<file path=customXml/itemProps1.xml><?xml version="1.0" encoding="utf-8"?>
<ds:datastoreItem xmlns:ds="http://schemas.openxmlformats.org/officeDocument/2006/customXml" ds:itemID="{A16E1082-18EF-4A99-B6C8-2DE155B8F6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DAE699-BC1D-48EA-B821-7D8A0556B74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A1CA35A-0E09-4F42-894C-A20A3EA54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be0be7-9e35-4b01-967c-b1a6133b0a57"/>
    <ds:schemaRef ds:uri="281728da-8900-40e4-867f-14504f6023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014A076-CF5D-4142-8611-D1010B7016BF}">
  <ds:schemaRefs>
    <ds:schemaRef ds:uri="http://schemas.openxmlformats.org/package/2006/metadata/core-properties"/>
    <ds:schemaRef ds:uri="22be0be7-9e35-4b01-967c-b1a6133b0a57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281728da-8900-40e4-867f-14504f60239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 Standard 1</Template>
  <TotalTime>192</TotalTime>
  <Words>627</Words>
  <Application>Microsoft Office PowerPoint</Application>
  <PresentationFormat>On-screen Show (4:3)</PresentationFormat>
  <Paragraphs>113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Arch Standard 1</vt:lpstr>
      <vt:lpstr>Command Line Tools</vt:lpstr>
      <vt:lpstr>The Problem</vt:lpstr>
      <vt:lpstr>2 Possible Solutions</vt:lpstr>
      <vt:lpstr>Cygwin</vt:lpstr>
      <vt:lpstr>How would you convert LDAP output into input</vt:lpstr>
      <vt:lpstr>I would use AWK</vt:lpstr>
      <vt:lpstr>I would use AWK 2</vt:lpstr>
      <vt:lpstr>How would you get rid of duplicates?</vt:lpstr>
      <vt:lpstr>I use sort to get rid of duplicates</vt:lpstr>
      <vt:lpstr>Streaming stuff together</vt:lpstr>
      <vt:lpstr>How do you split a large file into a bunch of smaller ones?</vt:lpstr>
      <vt:lpstr>I would use split</vt:lpstr>
      <vt:lpstr>How do you run a program in a new process?</vt:lpstr>
      <vt:lpstr>Ampersand </vt:lpstr>
      <vt:lpstr>How would you make it so doesn’t redo a batch?</vt:lpstr>
      <vt:lpstr>I would use pipes and AND</vt:lpstr>
      <vt:lpstr>How would you schedule the program?</vt:lpstr>
      <vt:lpstr>I would use for </vt:lpstr>
      <vt:lpstr>How do you search through large files on samba?</vt:lpstr>
      <vt:lpstr>I use grep and less</vt:lpstr>
      <vt:lpstr>Some good reference</vt:lpstr>
    </vt:vector>
  </TitlesOfParts>
  <Company>Intermountain Healthcare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Template Times New Roman 32 pt.</dc:title>
  <dc:creator>Matthew Smith</dc:creator>
  <cp:lastModifiedBy>Matthew Smith</cp:lastModifiedBy>
  <cp:revision>39</cp:revision>
  <cp:lastPrinted>2014-10-22T00:36:55Z</cp:lastPrinted>
  <dcterms:created xsi:type="dcterms:W3CDTF">2014-12-17T04:19:04Z</dcterms:created>
  <dcterms:modified xsi:type="dcterms:W3CDTF">2015-03-23T16:07:26Z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0x0101002AD1DD88DE798E40AFADFC5F01FFECA800DCBF066A63932D4B9C0598AE555FB4E4</vt:lpwstr>
  </property>
</Properties>
</file>