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76" r:id="rId2"/>
    <p:sldId id="256" r:id="rId3"/>
    <p:sldId id="258" r:id="rId4"/>
    <p:sldId id="273" r:id="rId5"/>
    <p:sldId id="259" r:id="rId6"/>
    <p:sldId id="260" r:id="rId7"/>
    <p:sldId id="261" r:id="rId8"/>
    <p:sldId id="264" r:id="rId9"/>
    <p:sldId id="265" r:id="rId10"/>
    <p:sldId id="275" r:id="rId11"/>
    <p:sldId id="274" r:id="rId12"/>
    <p:sldId id="262" r:id="rId13"/>
    <p:sldId id="263" r:id="rId14"/>
    <p:sldId id="267" r:id="rId15"/>
    <p:sldId id="266" r:id="rId16"/>
    <p:sldId id="268" r:id="rId17"/>
    <p:sldId id="270" r:id="rId18"/>
    <p:sldId id="272" r:id="rId19"/>
    <p:sldId id="271" r:id="rId20"/>
    <p:sldId id="257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47" d="100"/>
          <a:sy n="47" d="100"/>
        </p:scale>
        <p:origin x="-114" y="-4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4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DED0A-447E-4A30-8199-4B8973620305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1557-0C11-4F36-B898-71E0648F5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9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https://github.com/mperry/talk-java-lambdas/blob/master/Are-Lambdas-Great-in-Java-8.pdf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51557-0C11-4F36-B898-71E0648F52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6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owtodoinjava.com/2013/05/02/how-to-design-a-good-key-for-hashmap/" TargetMode="External"/><Relationship Id="rId2" Type="http://schemas.openxmlformats.org/officeDocument/2006/relationships/hyperlink" Target="http://docs.oracle.com/javase/7/docs/api/java/lang/Comparabl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odereview.stackexchange.com/questions/66629/immutable-objects-in-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spcast.com/java-learn-from-clojure" TargetMode="External"/><Relationship Id="rId2" Type="http://schemas.openxmlformats.org/officeDocument/2006/relationships/hyperlink" Target="http://www.amazon.com/gp/product/0201633612/ref=as_li_tl?ie=UTF8&amp;camp=1789&amp;creative=390957&amp;creativeASIN=0201633612&amp;linkCode=as2&amp;tag=zarahmlafrees-2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1"/>
            </a:gs>
            <a:gs pos="50000">
              <a:schemeClr val="bg2">
                <a:lumMod val="25000"/>
              </a:schemeClr>
            </a:gs>
            <a:gs pos="100000">
              <a:schemeClr val="bg2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4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 vs </a:t>
            </a:r>
            <a:r>
              <a:rPr lang="en-US" dirty="0" err="1" smtClean="0"/>
              <a:t>HashMap</a:t>
            </a:r>
            <a:r>
              <a:rPr lang="en-US" dirty="0" smtClean="0"/>
              <a:t> keys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docs.oracle.com/javase/7/docs/api/java/lang/Comparable.html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http://howtodoinjava.com/2013/05/02/how-to-design-a-good-key-for-hashmap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4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http://codereview.stackexchange.com/questions/66629/immutable-objects-in-java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9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state and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and localize</a:t>
            </a:r>
            <a:r>
              <a:rPr lang="en-US" baseline="0" dirty="0" smtClean="0"/>
              <a:t> state</a:t>
            </a:r>
          </a:p>
          <a:p>
            <a:pPr lvl="1"/>
            <a:r>
              <a:rPr lang="en-US" baseline="0" dirty="0" smtClean="0"/>
              <a:t>Centralize state – every object needs a value, not  state</a:t>
            </a:r>
          </a:p>
          <a:p>
            <a:pPr lvl="1"/>
            <a:r>
              <a:rPr lang="en-US" dirty="0" smtClean="0"/>
              <a:t>Localize state – keep state in a method, do not let it escape</a:t>
            </a:r>
            <a:endParaRPr lang="en-US" baseline="0" dirty="0" smtClean="0"/>
          </a:p>
          <a:p>
            <a:pPr lvl="1"/>
            <a:r>
              <a:rPr lang="en-US" baseline="0" dirty="0" smtClean="0"/>
              <a:t>Façade pattern – make a state look like a</a:t>
            </a:r>
            <a:r>
              <a:rPr lang="en-US" dirty="0" smtClean="0"/>
              <a:t> value – it is only state if it actually changes</a:t>
            </a:r>
            <a:endParaRPr lang="en-US" baseline="0" dirty="0" smtClean="0"/>
          </a:p>
          <a:p>
            <a:r>
              <a:rPr lang="en-US" baseline="0" dirty="0" smtClean="0"/>
              <a:t>Favor pure functions</a:t>
            </a:r>
          </a:p>
        </p:txBody>
      </p:sp>
    </p:spTree>
    <p:extLst>
      <p:ext uri="{BB962C8B-B14F-4D97-AF65-F5344CB8AC3E}">
        <p14:creationId xmlns:p14="http://schemas.microsoft.com/office/powerpoint/2010/main" val="21833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Thinks “math</a:t>
            </a:r>
            <a:r>
              <a:rPr lang="en-US" baseline="0" dirty="0" smtClean="0"/>
              <a:t> functions”</a:t>
            </a:r>
            <a:endParaRPr lang="en-US" dirty="0" smtClean="0"/>
          </a:p>
          <a:p>
            <a:r>
              <a:rPr lang="en-US" dirty="0" smtClean="0"/>
              <a:t>Functions</a:t>
            </a:r>
            <a:r>
              <a:rPr lang="en-US" baseline="0" dirty="0" smtClean="0"/>
              <a:t> vs methods</a:t>
            </a:r>
          </a:p>
          <a:p>
            <a:r>
              <a:rPr lang="en-US" baseline="0" dirty="0" smtClean="0"/>
              <a:t>Treating all inputs and outputs as values</a:t>
            </a:r>
          </a:p>
          <a:p>
            <a:r>
              <a:rPr lang="en-US" baseline="0" dirty="0" smtClean="0"/>
              <a:t>Separate data from functions</a:t>
            </a:r>
          </a:p>
        </p:txBody>
      </p:sp>
    </p:spTree>
    <p:extLst>
      <p:ext uri="{BB962C8B-B14F-4D97-AF65-F5344CB8AC3E}">
        <p14:creationId xmlns:p14="http://schemas.microsoft.com/office/powerpoint/2010/main" val="240486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</a:t>
            </a:r>
            <a:r>
              <a:rPr lang="en-US" baseline="0" dirty="0" smtClean="0"/>
              <a:t>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f(x) = x * x</a:t>
            </a:r>
          </a:p>
          <a:p>
            <a:r>
              <a:rPr lang="en-US" dirty="0" smtClean="0"/>
              <a:t>Inputs are</a:t>
            </a:r>
            <a:r>
              <a:rPr lang="en-US" baseline="0" dirty="0" smtClean="0"/>
              <a:t> values – output is a value</a:t>
            </a:r>
            <a:endParaRPr lang="en-US" dirty="0" smtClean="0"/>
          </a:p>
          <a:p>
            <a:r>
              <a:rPr lang="en-US" dirty="0" smtClean="0"/>
              <a:t>No side effects</a:t>
            </a:r>
          </a:p>
          <a:p>
            <a:pPr lvl="1"/>
            <a:r>
              <a:rPr lang="en-US" dirty="0" smtClean="0"/>
              <a:t>No state change</a:t>
            </a:r>
          </a:p>
          <a:p>
            <a:pPr lvl="1"/>
            <a:r>
              <a:rPr lang="en-US" dirty="0" smtClean="0"/>
              <a:t>arguments</a:t>
            </a:r>
            <a:r>
              <a:rPr lang="en-US" baseline="0" dirty="0" smtClean="0"/>
              <a:t> unaffected - collections</a:t>
            </a:r>
          </a:p>
          <a:p>
            <a:pPr lvl="1"/>
            <a:r>
              <a:rPr lang="en-US" baseline="0" dirty="0" smtClean="0"/>
              <a:t>calling with the same arguments yields the same results</a:t>
            </a:r>
          </a:p>
          <a:p>
            <a:pPr lvl="0"/>
            <a:endParaRPr lang="en-US" dirty="0" smtClean="0"/>
          </a:p>
          <a:p>
            <a:pPr marL="0" lvl="0" indent="0">
              <a:buNone/>
            </a:pPr>
            <a:endParaRPr lang="en-US" i="1" dirty="0" smtClean="0"/>
          </a:p>
          <a:p>
            <a:pPr marL="0" lvl="0" indent="0">
              <a:buNone/>
            </a:pPr>
            <a:r>
              <a:rPr lang="en-US" i="1" dirty="0" smtClean="0"/>
              <a:t>Seriously, all this is really useful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1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Vs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r>
              <a:rPr lang="en-US" baseline="0" dirty="0" smtClean="0"/>
              <a:t> between functions and methods</a:t>
            </a:r>
          </a:p>
          <a:p>
            <a:pPr lvl="1"/>
            <a:r>
              <a:rPr lang="en-US" dirty="0" smtClean="0"/>
              <a:t>Dynamic</a:t>
            </a:r>
            <a:r>
              <a:rPr lang="en-US" baseline="0" dirty="0" smtClean="0"/>
              <a:t> dispatch</a:t>
            </a:r>
          </a:p>
          <a:p>
            <a:pPr lvl="1"/>
            <a:r>
              <a:rPr lang="en-US" baseline="0" dirty="0" smtClean="0"/>
              <a:t>Implied “this”</a:t>
            </a:r>
          </a:p>
          <a:p>
            <a:pPr lvl="0"/>
            <a:r>
              <a:rPr lang="en-US" dirty="0" smtClean="0"/>
              <a:t>Does not matter in</a:t>
            </a:r>
            <a:r>
              <a:rPr lang="en-US" baseline="0" dirty="0" smtClean="0"/>
              <a:t> the least – I am going to call them functions</a:t>
            </a:r>
          </a:p>
        </p:txBody>
      </p:sp>
    </p:spTree>
    <p:extLst>
      <p:ext uri="{BB962C8B-B14F-4D97-AF65-F5344CB8AC3E}">
        <p14:creationId xmlns:p14="http://schemas.microsoft.com/office/powerpoint/2010/main" val="40770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Treating</a:t>
            </a:r>
            <a:r>
              <a:rPr lang="en-US" baseline="0" dirty="0" smtClean="0"/>
              <a:t> all inputs/outputs as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to actually pass values</a:t>
            </a:r>
          </a:p>
          <a:p>
            <a:r>
              <a:rPr lang="en-US" dirty="0" smtClean="0"/>
              <a:t>Code</a:t>
            </a:r>
            <a:r>
              <a:rPr lang="en-US" baseline="0" dirty="0" smtClean="0"/>
              <a:t> to interfaces</a:t>
            </a:r>
          </a:p>
          <a:p>
            <a:r>
              <a:rPr lang="en-US" baseline="0" dirty="0" smtClean="0"/>
              <a:t>Never alter an input</a:t>
            </a:r>
          </a:p>
          <a:p>
            <a:r>
              <a:rPr lang="en-US" baseline="0" dirty="0" smtClean="0"/>
              <a:t>Decorator pattern</a:t>
            </a:r>
          </a:p>
          <a:p>
            <a:r>
              <a:rPr lang="en-US" baseline="0" dirty="0" smtClean="0"/>
              <a:t>Visitor/Iterator pattern</a:t>
            </a:r>
          </a:p>
          <a:p>
            <a:r>
              <a:rPr lang="en-US" dirty="0" smtClean="0"/>
              <a:t>Return values where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2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data from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Forget “Objects</a:t>
            </a:r>
            <a:r>
              <a:rPr lang="en-US" baseline="0" dirty="0" smtClean="0"/>
              <a:t> should know how to  … for themselves”</a:t>
            </a:r>
          </a:p>
          <a:p>
            <a:r>
              <a:rPr lang="en-US" dirty="0" smtClean="0"/>
              <a:t>Use Strategy pattern to define algorithms outside</a:t>
            </a:r>
            <a:r>
              <a:rPr lang="en-US" baseline="0" dirty="0" smtClean="0"/>
              <a:t> the values they work on</a:t>
            </a:r>
          </a:p>
        </p:txBody>
      </p:sp>
    </p:spTree>
    <p:extLst>
      <p:ext uri="{BB962C8B-B14F-4D97-AF65-F5344CB8AC3E}">
        <p14:creationId xmlns:p14="http://schemas.microsoft.com/office/powerpoint/2010/main" val="644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and state</a:t>
            </a:r>
            <a:br>
              <a:rPr lang="en-US" dirty="0" smtClean="0"/>
            </a:br>
            <a:r>
              <a:rPr lang="en-US" dirty="0" smtClean="0"/>
              <a:t>Iterators do not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 ; ++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 2 == 0)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94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r>
              <a:rPr lang="en-US" baseline="0" dirty="0" smtClean="0"/>
              <a:t> and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431" y="2596660"/>
            <a:ext cx="3594127" cy="2734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Find the names of albums that have at least one track rated four or  higher,  sorted by  name, </a:t>
            </a:r>
            <a:r>
              <a:rPr lang="pt-BR" i="1" dirty="0" smtClean="0"/>
              <a:t>without state</a:t>
            </a:r>
            <a:r>
              <a:rPr lang="pt-BR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17588" y="2948494"/>
            <a:ext cx="65133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List&lt;Album&gt; sortedFavs = albums</a:t>
            </a:r>
          </a:p>
          <a:p>
            <a:pPr lvl="1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stream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filter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a-&gt;a.tracks</a:t>
            </a:r>
          </a:p>
          <a:p>
            <a:pPr lvl="4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.stream()</a:t>
            </a:r>
          </a:p>
          <a:p>
            <a:pPr lvl="4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.anyMatch(t-&gt; (t.rating &gt;= 4 )))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(Comparator.comparing( a-&gt; a.name))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(Collectors.toList());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41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902208"/>
            <a:ext cx="8574622" cy="3094059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Programming for Object-Oriented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Matthew O. Smith</a:t>
            </a:r>
          </a:p>
          <a:p>
            <a:r>
              <a:rPr lang="en-US" dirty="0" smtClean="0"/>
              <a:t>Lambda Lounge</a:t>
            </a:r>
          </a:p>
          <a:p>
            <a:r>
              <a:rPr lang="en-US" dirty="0" smtClean="0"/>
              <a:t>June 10, 2014</a:t>
            </a:r>
          </a:p>
        </p:txBody>
      </p:sp>
    </p:spTree>
    <p:extLst>
      <p:ext uri="{BB962C8B-B14F-4D97-AF65-F5344CB8AC3E}">
        <p14:creationId xmlns:p14="http://schemas.microsoft.com/office/powerpoint/2010/main" val="143798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</a:t>
            </a:r>
            <a:r>
              <a:rPr lang="en-US" dirty="0" err="1" smtClean="0"/>
              <a:t>FunctionalDate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</a:p>
          <a:p>
            <a:r>
              <a:rPr lang="en-US" dirty="0" smtClean="0"/>
              <a:t>predicates</a:t>
            </a:r>
            <a:r>
              <a:rPr lang="en-US" baseline="0" dirty="0" smtClean="0"/>
              <a:t> – before, after – code to interface Comparable</a:t>
            </a:r>
          </a:p>
          <a:p>
            <a:pPr lvl="1"/>
            <a:r>
              <a:rPr lang="en-US" baseline="0" dirty="0" smtClean="0"/>
              <a:t>Could be reused with all </a:t>
            </a:r>
            <a:r>
              <a:rPr lang="en-US" baseline="0" dirty="0" err="1" smtClean="0"/>
              <a:t>Comparables</a:t>
            </a:r>
            <a:endParaRPr lang="en-US" baseline="0" dirty="0" smtClean="0"/>
          </a:p>
          <a:p>
            <a:r>
              <a:rPr lang="en-US" dirty="0" smtClean="0"/>
              <a:t>giving meaning -</a:t>
            </a:r>
            <a:r>
              <a:rPr lang="en-US" baseline="0" dirty="0" smtClean="0"/>
              <a:t> </a:t>
            </a:r>
            <a:r>
              <a:rPr lang="en-US" dirty="0" smtClean="0"/>
              <a:t>calendar – parse,</a:t>
            </a:r>
            <a:r>
              <a:rPr lang="en-US" baseline="0" dirty="0" smtClean="0"/>
              <a:t> format – strategy: value =&gt; value</a:t>
            </a:r>
          </a:p>
          <a:p>
            <a:pPr lvl="1"/>
            <a:r>
              <a:rPr lang="en-US" dirty="0" smtClean="0"/>
              <a:t>Gregorian, Chinese, Hebrew,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519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Design Patterns – Gang of Four Book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https://github.com/mperry/talk-java-lambdas/blob/master/Are-Lambdas-Great-in-Java-8.pdf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http://www.lispcast.com/java-learn-from-clojure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github.com/m0smith/presentations/tree/master/FunctionalProgrammingForJavaDevelopers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05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Who am I</a:t>
            </a:r>
          </a:p>
          <a:p>
            <a:r>
              <a:rPr lang="en-US" dirty="0" smtClean="0"/>
              <a:t>State and Value</a:t>
            </a:r>
          </a:p>
          <a:p>
            <a:r>
              <a:rPr lang="en-US" dirty="0" smtClean="0"/>
              <a:t>Pure Functions</a:t>
            </a:r>
          </a:p>
          <a:p>
            <a:r>
              <a:rPr lang="en-US" dirty="0" smtClean="0"/>
              <a:t>Immutability</a:t>
            </a:r>
          </a:p>
          <a:p>
            <a:r>
              <a:rPr lang="en-US" dirty="0" smtClean="0"/>
              <a:t>Lambda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Unlearn what you have learned</a:t>
            </a:r>
          </a:p>
        </p:txBody>
      </p:sp>
    </p:spTree>
    <p:extLst>
      <p:ext uri="{BB962C8B-B14F-4D97-AF65-F5344CB8AC3E}">
        <p14:creationId xmlns:p14="http://schemas.microsoft.com/office/powerpoint/2010/main" val="410416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en-US" baseline="0" dirty="0" smtClean="0"/>
              <a:t> from the U of U</a:t>
            </a:r>
          </a:p>
          <a:p>
            <a:r>
              <a:rPr lang="en-US" baseline="0" dirty="0" smtClean="0"/>
              <a:t>Accidental Author – Ferocious Flirting: Making Marriage Wonderful</a:t>
            </a:r>
          </a:p>
          <a:p>
            <a:r>
              <a:rPr lang="en-US" baseline="0" dirty="0" smtClean="0"/>
              <a:t>Java Programmer since before Swing</a:t>
            </a:r>
          </a:p>
          <a:p>
            <a:r>
              <a:rPr lang="en-US" baseline="0" dirty="0" smtClean="0"/>
              <a:t>Functional Programmer even longer</a:t>
            </a:r>
          </a:p>
          <a:p>
            <a:r>
              <a:rPr lang="en-US" baseline="0" dirty="0" smtClean="0"/>
              <a:t>Supervisor of Software Engineers at Intermountain 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0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r>
              <a:rPr lang="en-US" baseline="0" dirty="0" smtClean="0"/>
              <a:t> and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Value</a:t>
            </a:r>
            <a:r>
              <a:rPr lang="en-US" baseline="0" dirty="0" smtClean="0"/>
              <a:t> – fixed over time</a:t>
            </a:r>
          </a:p>
          <a:p>
            <a:r>
              <a:rPr lang="en-US" baseline="0" dirty="0" smtClean="0">
                <a:solidFill>
                  <a:srgbClr val="FF0000"/>
                </a:solidFill>
              </a:rPr>
              <a:t>State</a:t>
            </a:r>
            <a:r>
              <a:rPr lang="en-US" baseline="0" dirty="0" smtClean="0"/>
              <a:t> – varies over time</a:t>
            </a:r>
          </a:p>
        </p:txBody>
      </p:sp>
    </p:spTree>
    <p:extLst>
      <p:ext uri="{BB962C8B-B14F-4D97-AF65-F5344CB8AC3E}">
        <p14:creationId xmlns:p14="http://schemas.microsoft.com/office/powerpoint/2010/main" val="77072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r>
              <a:rPr lang="en-US" baseline="0" dirty="0" smtClean="0"/>
              <a:t> of </a:t>
            </a:r>
            <a:r>
              <a:rPr lang="en-US" baseline="0" dirty="0" smtClean="0">
                <a:solidFill>
                  <a:srgbClr val="C00000"/>
                </a:solidFill>
              </a:rPr>
              <a:t>State</a:t>
            </a:r>
            <a:r>
              <a:rPr lang="en-US" baseline="0" dirty="0" smtClean="0"/>
              <a:t> and </a:t>
            </a:r>
            <a:r>
              <a:rPr lang="en-US" baseline="0" dirty="0" smtClean="0">
                <a:solidFill>
                  <a:schemeClr val="accent2"/>
                </a:solidFill>
              </a:rPr>
              <a:t>Value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aseline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aseline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aseline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Long(5)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Long(5)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=new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Long(5)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Date(1)</a:t>
            </a:r>
          </a:p>
          <a:p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Date(1)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Date(1)</a:t>
            </a:r>
          </a:p>
          <a:p>
            <a:pPr lvl="1"/>
            <a:r>
              <a:rPr lang="en-US" dirty="0" smtClean="0"/>
              <a:t>What color should “d” be?</a:t>
            </a:r>
          </a:p>
        </p:txBody>
      </p:sp>
    </p:spTree>
    <p:extLst>
      <p:ext uri="{BB962C8B-B14F-4D97-AF65-F5344CB8AC3E}">
        <p14:creationId xmlns:p14="http://schemas.microsoft.com/office/powerpoint/2010/main" val="15153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is the poster child</a:t>
            </a:r>
            <a:r>
              <a:rPr lang="en-US" baseline="0" dirty="0" smtClean="0"/>
              <a:t> for a state</a:t>
            </a:r>
            <a:r>
              <a:rPr lang="en-US" dirty="0" smtClean="0"/>
              <a:t> </a:t>
            </a:r>
            <a:r>
              <a:rPr lang="en-US" baseline="0" dirty="0" smtClean="0"/>
              <a:t>that should be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java.util.Date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816" y="2970407"/>
            <a:ext cx="1847850" cy="3533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822" y="2903731"/>
            <a:ext cx="18002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4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r>
              <a:rPr lang="en-US" baseline="0" dirty="0" smtClean="0"/>
              <a:t> is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Date</a:t>
            </a:r>
          </a:p>
          <a:p>
            <a:r>
              <a:rPr lang="en-US" dirty="0" smtClean="0"/>
              <a:t>beans</a:t>
            </a:r>
          </a:p>
          <a:p>
            <a:r>
              <a:rPr lang="en-US" dirty="0" smtClean="0"/>
              <a:t>Collections</a:t>
            </a:r>
          </a:p>
          <a:p>
            <a:r>
              <a:rPr lang="en-US" dirty="0" smtClean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04361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use</a:t>
            </a:r>
            <a:r>
              <a:rPr lang="en-US" baseline="0" dirty="0" smtClean="0"/>
              <a:t> minimize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Create immutable objects</a:t>
            </a:r>
          </a:p>
          <a:p>
            <a:r>
              <a:rPr lang="en-US" dirty="0" smtClean="0"/>
              <a:t>Use Factories and Builders</a:t>
            </a:r>
          </a:p>
          <a:p>
            <a:r>
              <a:rPr lang="en-US" dirty="0" smtClean="0"/>
              <a:t>Talk to abstractions</a:t>
            </a:r>
          </a:p>
          <a:p>
            <a:pPr marL="0" indent="0">
              <a:buNone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indent="0">
              <a:buNone/>
            </a:pPr>
            <a:r>
              <a:rPr lang="en-US" i="1" baseline="0" dirty="0" smtClean="0"/>
              <a:t>It is a conscious decision and work in Java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544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312</TotalTime>
  <Words>555</Words>
  <Application>Microsoft Office PowerPoint</Application>
  <PresentationFormat>Custom</PresentationFormat>
  <Paragraphs>117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Parallax</vt:lpstr>
      <vt:lpstr>PowerPoint Presentation</vt:lpstr>
      <vt:lpstr>Functional Programming for Object-Oriented Developers</vt:lpstr>
      <vt:lpstr>Overview</vt:lpstr>
      <vt:lpstr>Who am I ?</vt:lpstr>
      <vt:lpstr>State and Value</vt:lpstr>
      <vt:lpstr>Examples of State and Value</vt:lpstr>
      <vt:lpstr>Date is the poster child for a state that should be a value</vt:lpstr>
      <vt:lpstr>State is everywhere</vt:lpstr>
      <vt:lpstr>Ways to use minimize state</vt:lpstr>
      <vt:lpstr>Comparable vs HashMap keys </vt:lpstr>
      <vt:lpstr>Immutable is hard</vt:lpstr>
      <vt:lpstr>Using state and values</vt:lpstr>
      <vt:lpstr>Pure Functions</vt:lpstr>
      <vt:lpstr>Think Math Functions</vt:lpstr>
      <vt:lpstr>Functions Vs Methods</vt:lpstr>
      <vt:lpstr>Treating all inputs/outputs as values</vt:lpstr>
      <vt:lpstr>Separate data from functions</vt:lpstr>
      <vt:lpstr>For loops and state Iterators do not help</vt:lpstr>
      <vt:lpstr>Lambdas and Streams</vt:lpstr>
      <vt:lpstr>Demo – FunctionalDate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for Object-Oriented Developers</dc:title>
  <dc:creator>Smith</dc:creator>
  <cp:lastModifiedBy>Matthew Smith</cp:lastModifiedBy>
  <cp:revision>30</cp:revision>
  <dcterms:created xsi:type="dcterms:W3CDTF">2014-06-04T02:12:16Z</dcterms:created>
  <dcterms:modified xsi:type="dcterms:W3CDTF">2014-10-15T17:43:08Z</dcterms:modified>
</cp:coreProperties>
</file>