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  <p:sldId id="261" r:id="rId7"/>
    <p:sldId id="257" r:id="rId8"/>
    <p:sldId id="259" r:id="rId9"/>
    <p:sldId id="260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B0D0"/>
    <a:srgbClr val="5B8CC4"/>
    <a:srgbClr val="005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98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RCH_OPT1_ppt_standard_COVER_no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957" y="2350193"/>
            <a:ext cx="5487243" cy="14700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>
                <a:solidFill>
                  <a:srgbClr val="005FA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957" y="3820217"/>
            <a:ext cx="5487243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8666" y="5228235"/>
            <a:ext cx="1005840" cy="6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847355"/>
          </a:xfrm>
        </p:spPr>
        <p:txBody>
          <a:bodyPr anchor="b">
            <a:normAutofit/>
          </a:bodyPr>
          <a:lstStyle>
            <a:lvl1pPr algn="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93493"/>
            <a:ext cx="7772400" cy="605979"/>
          </a:xfrm>
        </p:spPr>
        <p:txBody>
          <a:bodyPr>
            <a:no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  <a:lvl2pPr marL="457200" indent="0" algn="r">
              <a:buNone/>
              <a:defRPr sz="1600">
                <a:latin typeface="Cambria"/>
                <a:cs typeface="Cambria"/>
              </a:defRPr>
            </a:lvl2pPr>
            <a:lvl3pPr marL="914400" indent="0" algn="r">
              <a:buNone/>
              <a:defRPr sz="1600">
                <a:latin typeface="Cambria"/>
                <a:cs typeface="Cambria"/>
              </a:defRPr>
            </a:lvl3pPr>
            <a:lvl4pPr marL="1371600" indent="0" algn="r">
              <a:buNone/>
              <a:defRPr sz="1600">
                <a:latin typeface="Cambria"/>
                <a:cs typeface="Cambria"/>
              </a:defRPr>
            </a:lvl4pPr>
            <a:lvl5pPr marL="1828800" indent="0" algn="r">
              <a:buNone/>
              <a:defRPr sz="1600"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8808"/>
            <a:ext cx="5105400" cy="1362075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410883"/>
            <a:ext cx="5105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85344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8749"/>
            <a:ext cx="3803903" cy="34062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7" y="2518749"/>
            <a:ext cx="3803903" cy="34062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99579"/>
            <a:ext cx="7772400" cy="609600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4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48743"/>
            <a:ext cx="7772400" cy="8534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84707"/>
            <a:ext cx="3803903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 cap="all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224469"/>
            <a:ext cx="3803903" cy="2735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4298" y="2584707"/>
            <a:ext cx="3803903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 cap="all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298" y="3224469"/>
            <a:ext cx="3803903" cy="2735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702183"/>
            <a:ext cx="7772400" cy="609600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  <a:lvl2pPr>
              <a:defRPr>
                <a:latin typeface="Cambria"/>
                <a:cs typeface="Cambria"/>
              </a:defRPr>
            </a:lvl2pPr>
            <a:lvl3pPr>
              <a:defRPr>
                <a:latin typeface="Cambria"/>
                <a:cs typeface="Cambria"/>
              </a:defRPr>
            </a:lvl3pPr>
            <a:lvl4pPr>
              <a:defRPr>
                <a:latin typeface="Cambria"/>
                <a:cs typeface="Cambria"/>
              </a:defRPr>
            </a:lvl4pPr>
            <a:lvl5pPr>
              <a:defRPr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8154"/>
            <a:ext cx="7772400" cy="383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9E42-C247-7045-973F-E188D7A47937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9580" y="5786975"/>
            <a:ext cx="777240" cy="47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005FAD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johnlynch/reactj" TargetMode="External"/><Relationship Id="rId2" Type="http://schemas.openxmlformats.org/officeDocument/2006/relationships/hyperlink" Target="http://facebook.github.io/reac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0smith/topoged.pedigree" TargetMode="External"/><Relationship Id="rId4" Type="http://schemas.openxmlformats.org/officeDocument/2006/relationships/hyperlink" Target="https://github.com/swannodette/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johnthethird/NXCyC/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pmsmith\projects\topoged.pedigree\resources\pedigre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the cool kids will be doing when Angular becomes old </a:t>
            </a:r>
            <a:r>
              <a:rPr lang="en-US" dirty="0" err="1" smtClean="0"/>
              <a:t>skool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Matthew Smith</a:t>
            </a:r>
          </a:p>
          <a:p>
            <a:r>
              <a:rPr lang="en-US" dirty="0" smtClean="0"/>
              <a:t>December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"@I52731@" </a:t>
            </a:r>
            <a:r>
              <a:rPr lang="en-US" dirty="0">
                <a:solidFill>
                  <a:srgbClr val="00B050"/>
                </a:solidFill>
              </a:rPr>
              <a:t>{:parents ["@I52730@" "@I52790@"], :name "Emperor Augustus /Octavian/", :id "@I52731@"},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"@</a:t>
            </a:r>
            <a:r>
              <a:rPr lang="en-US" dirty="0">
                <a:solidFill>
                  <a:srgbClr val="0070C0"/>
                </a:solidFill>
              </a:rPr>
              <a:t>I52727</a:t>
            </a:r>
            <a:r>
              <a:rPr lang="en-US" dirty="0"/>
              <a:t>@" {:parents ["@I124148@" nil], :name "</a:t>
            </a:r>
            <a:r>
              <a:rPr lang="en-US" dirty="0" err="1"/>
              <a:t>Creticus</a:t>
            </a:r>
            <a:r>
              <a:rPr lang="en-US" dirty="0"/>
              <a:t> /</a:t>
            </a:r>
            <a:r>
              <a:rPr lang="en-US" dirty="0" err="1"/>
              <a:t>Creticus</a:t>
            </a:r>
            <a:r>
              <a:rPr lang="en-US" dirty="0"/>
              <a:t>/ Praetor of Rome", :id "@I52727@"},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"@</a:t>
            </a:r>
            <a:r>
              <a:rPr lang="en-US" dirty="0"/>
              <a:t>I52788@" {:parents ["@I52787@" "@I52789@"], :name "Gaius /Marius/", :id "@I52788@"}, </a:t>
            </a:r>
          </a:p>
          <a:p>
            <a:pPr marL="0" indent="0">
              <a:buNone/>
            </a:pPr>
            <a:r>
              <a:rPr lang="en-US" dirty="0" smtClean="0"/>
              <a:t>"@</a:t>
            </a:r>
            <a:r>
              <a:rPr lang="en-US" dirty="0"/>
              <a:t>I124223@" {:name "Amelia </a:t>
            </a:r>
            <a:r>
              <a:rPr lang="en-US" dirty="0" err="1"/>
              <a:t>Lepida</a:t>
            </a:r>
            <a:r>
              <a:rPr lang="en-US" dirty="0"/>
              <a:t> //", :id "@I124223@"}, </a:t>
            </a:r>
          </a:p>
          <a:p>
            <a:pPr marL="0" indent="0">
              <a:buNone/>
            </a:pPr>
            <a:r>
              <a:rPr lang="en-US" dirty="0" smtClean="0"/>
              <a:t>"@</a:t>
            </a:r>
            <a:r>
              <a:rPr lang="en-US" dirty="0"/>
              <a:t>I52751@" {:name "Julia </a:t>
            </a:r>
            <a:r>
              <a:rPr lang="en-US" dirty="0" err="1"/>
              <a:t>Aggripina</a:t>
            </a:r>
            <a:r>
              <a:rPr lang="en-US" dirty="0"/>
              <a:t> /Caesar/", :id "@I52751@"},</a:t>
            </a:r>
          </a:p>
          <a:p>
            <a:pPr marL="0" indent="0">
              <a:buNone/>
            </a:pPr>
            <a:r>
              <a:rPr lang="en-US" dirty="0" smtClean="0"/>
              <a:t>"@</a:t>
            </a:r>
            <a:r>
              <a:rPr lang="en-US" dirty="0"/>
              <a:t>I52794@" {:name "Valeria /Messalina/", :id "@I52794@"},</a:t>
            </a:r>
          </a:p>
          <a:p>
            <a:pPr marL="0" indent="0">
              <a:buNone/>
            </a:pPr>
            <a:r>
              <a:rPr lang="en-US" dirty="0" smtClean="0"/>
              <a:t>"@</a:t>
            </a:r>
            <a:r>
              <a:rPr lang="en-US" dirty="0"/>
              <a:t>I52722@" {:parents ["@</a:t>
            </a:r>
            <a:r>
              <a:rPr lang="en-US" dirty="0">
                <a:solidFill>
                  <a:srgbClr val="0070C0"/>
                </a:solidFill>
              </a:rPr>
              <a:t>I52727</a:t>
            </a:r>
            <a:r>
              <a:rPr lang="en-US" dirty="0"/>
              <a:t>@" nil], :name "Mark /Antony/ the Triumvir", :id "@I52722@"},</a:t>
            </a:r>
          </a:p>
          <a:p>
            <a:pPr marL="0" indent="0">
              <a:buNone/>
            </a:pPr>
            <a:r>
              <a:rPr lang="en-US" dirty="0" smtClean="0"/>
              <a:t>"@</a:t>
            </a:r>
            <a:r>
              <a:rPr lang="en-US" dirty="0"/>
              <a:t>I124229@" {:name "Tiberius Claudius /Nero/", :id "@I124229@"},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Pretty simple really – map of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B050"/>
                </a:solidFill>
              </a:rPr>
              <a:t>{name, parents, id}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7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Down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(om/root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fn</a:t>
            </a:r>
            <a:r>
              <a:rPr lang="en-US" dirty="0"/>
              <a:t> [app owner]</a:t>
            </a:r>
          </a:p>
          <a:p>
            <a:pPr marL="0" indent="0">
              <a:buNone/>
            </a:pPr>
            <a:r>
              <a:rPr lang="en-US" dirty="0"/>
              <a:t>    (let [n (names (:model app))]</a:t>
            </a:r>
          </a:p>
          <a:p>
            <a:pPr marL="0" indent="0">
              <a:buNone/>
            </a:pPr>
            <a:r>
              <a:rPr lang="en-US" dirty="0"/>
              <a:t>      (</a:t>
            </a:r>
            <a:r>
              <a:rPr lang="en-US" b="1" dirty="0"/>
              <a:t>om/component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(apply </a:t>
            </a:r>
            <a:r>
              <a:rPr lang="en-US" b="1" dirty="0" err="1"/>
              <a:t>dom</a:t>
            </a:r>
            <a:r>
              <a:rPr lang="en-US" b="1" dirty="0"/>
              <a:t>/select</a:t>
            </a:r>
            <a:r>
              <a:rPr lang="en-US" dirty="0"/>
              <a:t> #</a:t>
            </a:r>
            <a:r>
              <a:rPr lang="en-US" dirty="0" err="1"/>
              <a:t>js</a:t>
            </a:r>
            <a:r>
              <a:rPr lang="en-US" dirty="0"/>
              <a:t> {:</a:t>
            </a:r>
            <a:r>
              <a:rPr lang="en-US" dirty="0" err="1"/>
              <a:t>onChange</a:t>
            </a:r>
            <a:r>
              <a:rPr lang="en-US" dirty="0"/>
              <a:t> </a:t>
            </a:r>
            <a:r>
              <a:rPr lang="en-US" dirty="0" err="1"/>
              <a:t>jj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    (map  (</a:t>
            </a:r>
            <a:r>
              <a:rPr lang="en-US" dirty="0" err="1"/>
              <a:t>fn</a:t>
            </a:r>
            <a:r>
              <a:rPr lang="en-US" dirty="0"/>
              <a:t> [[text value]]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err="1" smtClean="0"/>
              <a:t>dom</a:t>
            </a:r>
            <a:r>
              <a:rPr lang="en-US" b="1" dirty="0" smtClean="0"/>
              <a:t>/option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dirty="0" err="1"/>
              <a:t>js</a:t>
            </a:r>
            <a:r>
              <a:rPr lang="en-US" dirty="0"/>
              <a:t> {:value </a:t>
            </a:r>
            <a:r>
              <a:rPr lang="en-US" dirty="0" err="1"/>
              <a:t>value</a:t>
            </a:r>
            <a:r>
              <a:rPr lang="en-US" dirty="0"/>
              <a:t> :key value} text)) n)))))</a:t>
            </a:r>
          </a:p>
          <a:p>
            <a:pPr marL="0" indent="0">
              <a:buNone/>
            </a:pPr>
            <a:r>
              <a:rPr lang="en-US" b="1" dirty="0"/>
              <a:t>    app-state</a:t>
            </a:r>
          </a:p>
          <a:p>
            <a:pPr marL="0" indent="0">
              <a:buNone/>
            </a:pPr>
            <a:r>
              <a:rPr lang="en-US" dirty="0"/>
              <a:t>    {:target (. </a:t>
            </a:r>
            <a:r>
              <a:rPr lang="en-US" dirty="0" err="1"/>
              <a:t>js</a:t>
            </a:r>
            <a:r>
              <a:rPr lang="en-US" dirty="0"/>
              <a:t>/document (</a:t>
            </a:r>
            <a:r>
              <a:rPr lang="en-US" b="1" dirty="0" err="1"/>
              <a:t>getElementById</a:t>
            </a:r>
            <a:r>
              <a:rPr lang="en-US" b="1" dirty="0"/>
              <a:t> "names"</a:t>
            </a:r>
            <a:r>
              <a:rPr lang="en-US" dirty="0"/>
              <a:t>))})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ClojureScript</a:t>
            </a:r>
            <a:r>
              <a:rPr lang="en-US" dirty="0" smtClean="0"/>
              <a:t> is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7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app-state</a:t>
            </a:r>
          </a:p>
          <a:p>
            <a:r>
              <a:rPr lang="en-US" dirty="0" smtClean="0"/>
              <a:t>Execute the components</a:t>
            </a:r>
          </a:p>
          <a:p>
            <a:r>
              <a:rPr lang="en-US" dirty="0" smtClean="0"/>
              <a:t>Write to the DOM only those that have changed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9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where credit is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More:</a:t>
            </a:r>
          </a:p>
          <a:p>
            <a:pPr lvl="1"/>
            <a:r>
              <a:rPr lang="en-US" dirty="0">
                <a:hlinkClick r:id="rId2"/>
              </a:rPr>
              <a:t>http://facebook.github.io/react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slides.com/johnlynch/reactj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github.com/swannodette/om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github.com/m0smith/topoged.pedigree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the 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Welcome to the next rabbit hole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768600"/>
            <a:ext cx="31813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1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</a:t>
            </a:r>
            <a:r>
              <a:rPr lang="en-US" dirty="0" err="1" smtClean="0"/>
              <a:t>ReactJS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is </a:t>
            </a:r>
            <a:r>
              <a:rPr lang="en-US" dirty="0"/>
              <a:t>the V in </a:t>
            </a:r>
            <a:r>
              <a:rPr lang="en-US" dirty="0" smtClean="0"/>
              <a:t>MVC</a:t>
            </a:r>
          </a:p>
          <a:p>
            <a:r>
              <a:rPr lang="en-US" i="1" dirty="0"/>
              <a:t>virtual DOM</a:t>
            </a:r>
            <a:r>
              <a:rPr lang="en-US" dirty="0"/>
              <a:t> diff implementation for ultra-high </a:t>
            </a:r>
            <a:r>
              <a:rPr lang="en-US" dirty="0" smtClean="0"/>
              <a:t>performance</a:t>
            </a:r>
          </a:p>
          <a:p>
            <a:r>
              <a:rPr lang="en-US" dirty="0"/>
              <a:t>React implements </a:t>
            </a:r>
            <a:r>
              <a:rPr lang="en-US" b="1" dirty="0"/>
              <a:t>one-way reactive data flow</a:t>
            </a:r>
            <a:r>
              <a:rPr lang="en-US" dirty="0"/>
              <a:t> which reduces boilerplate and is </a:t>
            </a:r>
            <a:r>
              <a:rPr lang="en-US" b="1" dirty="0"/>
              <a:t>easier</a:t>
            </a:r>
            <a:r>
              <a:rPr lang="en-US" dirty="0"/>
              <a:t> to reason about than </a:t>
            </a:r>
            <a:r>
              <a:rPr lang="en-US" b="1" dirty="0"/>
              <a:t>traditional data binding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this thing anyway?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daughter is awesome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She is coming home today!!!	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13" y="2287588"/>
            <a:ext cx="5115773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7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 in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 binding, no observers, no dirty checking – simple is better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15" y="2287588"/>
            <a:ext cx="3187969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4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Virtual Dom is your friend – way faster than direct DOM manipulation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31" y="2287588"/>
            <a:ext cx="405553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http://jsfiddle.net/johnthethird/NXCyC/9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Notice how the data is independent of the DOM elements</a:t>
            </a:r>
          </a:p>
          <a:p>
            <a:pPr lvl="1"/>
            <a:r>
              <a:rPr lang="en-US" dirty="0" smtClean="0"/>
              <a:t>Add only adds an element to the list, the other components are re-rendered only if the change impacts them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Something to fiddle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Pedigree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test app using React and OM (cause I still hate JavaScript)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31389"/>
            <a:ext cx="7772400" cy="239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9509" y="2299472"/>
            <a:ext cx="434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See it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&lt;style&gt;</a:t>
            </a:r>
          </a:p>
          <a:p>
            <a:r>
              <a:rPr lang="en-US" dirty="0"/>
              <a:t>    table </a:t>
            </a:r>
            <a:r>
              <a:rPr lang="en-US" dirty="0" smtClean="0"/>
              <a:t>{         </a:t>
            </a:r>
            <a:r>
              <a:rPr lang="en-US" dirty="0"/>
              <a:t>border: 1px solid black</a:t>
            </a:r>
            <a:r>
              <a:rPr lang="en-US" dirty="0" smtClean="0"/>
              <a:t>;     </a:t>
            </a:r>
            <a:r>
              <a:rPr lang="en-US" dirty="0"/>
              <a:t>}</a:t>
            </a:r>
          </a:p>
          <a:p>
            <a:r>
              <a:rPr lang="en-US" dirty="0"/>
              <a:t>    td </a:t>
            </a:r>
            <a:r>
              <a:rPr lang="en-US" dirty="0" smtClean="0"/>
              <a:t>{         </a:t>
            </a:r>
            <a:r>
              <a:rPr lang="en-US" dirty="0"/>
              <a:t>text-align: center</a:t>
            </a:r>
            <a:r>
              <a:rPr lang="en-US" dirty="0" smtClean="0"/>
              <a:t>;     </a:t>
            </a:r>
            <a:r>
              <a:rPr lang="en-US" dirty="0"/>
              <a:t>}</a:t>
            </a:r>
          </a:p>
          <a:p>
            <a:r>
              <a:rPr lang="en-US" dirty="0"/>
              <a:t>    .self { background-color: Chartreuse;}</a:t>
            </a:r>
          </a:p>
          <a:p>
            <a:r>
              <a:rPr lang="en-US" dirty="0"/>
              <a:t>    .M { background-color: cyan;}</a:t>
            </a:r>
          </a:p>
          <a:p>
            <a:r>
              <a:rPr lang="en-US" dirty="0"/>
              <a:t>    .F { background-color: pink;}</a:t>
            </a:r>
          </a:p>
          <a:p>
            <a:r>
              <a:rPr lang="en-US" dirty="0"/>
              <a:t>  &lt;/style&gt;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&lt;div id="</a:t>
            </a:r>
            <a:r>
              <a:rPr lang="en-US" dirty="0" err="1"/>
              <a:t>gedcom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</a:p>
          <a:p>
            <a:r>
              <a:rPr lang="en-US" dirty="0"/>
              <a:t>       &lt;div id="names"&gt;&lt;/div&gt;</a:t>
            </a:r>
          </a:p>
          <a:p>
            <a:r>
              <a:rPr lang="en-US" dirty="0"/>
              <a:t>       &lt;div id="tree"&gt;&lt;/div&gt;</a:t>
            </a:r>
          </a:p>
          <a:p>
            <a:r>
              <a:rPr lang="en-US" dirty="0"/>
              <a:t>       &lt;div id="message"&gt;&lt;/div&gt;</a:t>
            </a:r>
          </a:p>
          <a:p>
            <a:r>
              <a:rPr lang="en-US" dirty="0"/>
              <a:t>       &lt;script </a:t>
            </a:r>
            <a:r>
              <a:rPr lang="en-US" dirty="0" err="1"/>
              <a:t>src</a:t>
            </a:r>
            <a:r>
              <a:rPr lang="en-US" dirty="0"/>
              <a:t>="http://fb.me/react-0.11.1.js"&gt;&lt;/script&gt;</a:t>
            </a:r>
          </a:p>
          <a:p>
            <a:r>
              <a:rPr lang="en-US" dirty="0"/>
              <a:t>       &lt;script </a:t>
            </a:r>
            <a:r>
              <a:rPr lang="en-US" dirty="0" err="1"/>
              <a:t>src</a:t>
            </a:r>
            <a:r>
              <a:rPr lang="en-US" dirty="0"/>
              <a:t>="../out/</a:t>
            </a:r>
            <a:r>
              <a:rPr lang="en-US" dirty="0" err="1"/>
              <a:t>goog</a:t>
            </a:r>
            <a:r>
              <a:rPr lang="en-US" dirty="0"/>
              <a:t>/base.js"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       &lt;script </a:t>
            </a:r>
            <a:r>
              <a:rPr lang="en-US" dirty="0" err="1"/>
              <a:t>src</a:t>
            </a:r>
            <a:r>
              <a:rPr lang="en-US" dirty="0"/>
              <a:t>="../main.js" type="text/</a:t>
            </a:r>
            <a:r>
              <a:rPr lang="en-US" dirty="0" err="1"/>
              <a:t>javascript</a:t>
            </a:r>
            <a:r>
              <a:rPr lang="en-US" dirty="0"/>
              <a:t>"&gt;&lt;/script&gt;</a:t>
            </a:r>
          </a:p>
          <a:p>
            <a:r>
              <a:rPr lang="en-US" dirty="0"/>
              <a:t>   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r>
              <a:rPr lang="en-US" dirty="0" err="1"/>
              <a:t>goog.require</a:t>
            </a:r>
            <a:r>
              <a:rPr lang="en-US" dirty="0"/>
              <a:t>("</a:t>
            </a:r>
            <a:r>
              <a:rPr lang="en-US" dirty="0" err="1"/>
              <a:t>topoged.pedigree.ui</a:t>
            </a:r>
            <a:r>
              <a:rPr lang="en-US" dirty="0"/>
              <a:t>");&lt;/script&gt;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This is all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 Standard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93bcccac-9386-4e9c-8156-47996da43f5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H Document" ma:contentTypeID="0x0101002AD1DD88DE798E40AFADFC5F01FFECA800DCBF066A63932D4B9C0598AE555FB4E4" ma:contentTypeVersion="16" ma:contentTypeDescription="" ma:contentTypeScope="" ma:versionID="ea999e61bed5fbf569dc4cbb34337cfb">
  <xsd:schema xmlns:xsd="http://www.w3.org/2001/XMLSchema" xmlns:xs="http://www.w3.org/2001/XMLSchema" xmlns:p="http://schemas.microsoft.com/office/2006/metadata/properties" xmlns:ns3="22be0be7-9e35-4b01-967c-b1a6133b0a57" xmlns:ns4="281728da-8900-40e4-867f-14504f602392" targetNamespace="http://schemas.microsoft.com/office/2006/metadata/properties" ma:root="true" ma:fieldsID="4b3d96283ea4dccf45de5a30481634ec" ns3:_="" ns4:_="">
    <xsd:import namespace="22be0be7-9e35-4b01-967c-b1a6133b0a57"/>
    <xsd:import namespace="281728da-8900-40e4-867f-14504f602392"/>
    <xsd:element name="properties">
      <xsd:complexType>
        <xsd:sequence>
          <xsd:element name="documentManagement">
            <xsd:complexType>
              <xsd:all>
                <xsd:element ref="ns3:Design_x0020_Style" minOccurs="0"/>
                <xsd:element ref="ns3:Template_x0020_Type" minOccurs="0"/>
                <xsd:element ref="ns3:Program" minOccurs="0"/>
                <xsd:element ref="ns3:Thumbnail" minOccurs="0"/>
                <xsd:element ref="ns4: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be0be7-9e35-4b01-967c-b1a6133b0a57" elementFormDefault="qualified">
    <xsd:import namespace="http://schemas.microsoft.com/office/2006/documentManagement/types"/>
    <xsd:import namespace="http://schemas.microsoft.com/office/infopath/2007/PartnerControls"/>
    <xsd:element name="Design_x0020_Style" ma:index="10" nillable="true" ma:displayName="Design Style" ma:format="Dropdown" ma:internalName="Design_x0020_Style">
      <xsd:simpleType>
        <xsd:restriction base="dms:Choice">
          <xsd:enumeration value="Basic Arch"/>
          <xsd:enumeration value="Basic Wave"/>
          <xsd:enumeration value="Descending Wave"/>
          <xsd:enumeration value="Preferred"/>
          <xsd:enumeration value="Wavelength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Agenda"/>
          <xsd:enumeration value="Fax"/>
          <xsd:enumeration value="Letterhead"/>
          <xsd:enumeration value="Memo"/>
          <xsd:enumeration value="Presentation"/>
          <xsd:enumeration value="Thank You Card"/>
        </xsd:restriction>
      </xsd:simpleType>
    </xsd:element>
    <xsd:element name="Program" ma:index="12" nillable="true" ma:displayName="Program" ma:format="Dropdown" ma:internalName="Program">
      <xsd:simpleType>
        <xsd:restriction base="dms:Choice">
          <xsd:enumeration value="Adobe Illustrator"/>
          <xsd:enumeration value="Adobe InDesign"/>
          <xsd:enumeration value="Adobe Photoshop"/>
          <xsd:enumeration value="KeyNote"/>
          <xsd:enumeration value="Microsoft PowerPoint"/>
          <xsd:enumeration value="Microsoft Word"/>
        </xsd:restriction>
      </xsd:simpleType>
    </xsd:element>
    <xsd:element name="Thumbnail" ma:index="13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728da-8900-40e4-867f-14504f602392" elementFormDefault="qualified">
    <xsd:import namespace="http://schemas.microsoft.com/office/2006/documentManagement/types"/>
    <xsd:import namespace="http://schemas.microsoft.com/office/infopath/2007/PartnerControls"/>
    <xsd:element name="Description" ma:index="14" nillable="true" ma:displayName="Description" ma:description="Short summary describing the document." ma:internalName="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humbnail xmlns="22be0be7-9e35-4b01-967c-b1a6133b0a57">
      <Url xsi:nil="true"/>
      <Description xsi:nil="true"/>
    </Thumbnail>
    <Program xmlns="22be0be7-9e35-4b01-967c-b1a6133b0a57" xsi:nil="true"/>
    <Design_x0020_Style xmlns="22be0be7-9e35-4b01-967c-b1a6133b0a57" xsi:nil="true"/>
    <Template_x0020_Type xmlns="22be0be7-9e35-4b01-967c-b1a6133b0a57" xsi:nil="true"/>
    <Description xmlns="281728da-8900-40e4-867f-14504f602392" xsi:nil="true"/>
  </documentManagement>
</p:properties>
</file>

<file path=customXml/itemProps1.xml><?xml version="1.0" encoding="utf-8"?>
<ds:datastoreItem xmlns:ds="http://schemas.openxmlformats.org/officeDocument/2006/customXml" ds:itemID="{A16E1082-18EF-4A99-B6C8-2DE155B8F6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DAE699-BC1D-48EA-B821-7D8A0556B74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A1CA35A-0E09-4F42-894C-A20A3EA54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be0be7-9e35-4b01-967c-b1a6133b0a57"/>
    <ds:schemaRef ds:uri="281728da-8900-40e4-867f-14504f602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014A076-CF5D-4142-8611-D1010B7016BF}">
  <ds:schemaRefs>
    <ds:schemaRef ds:uri="http://schemas.microsoft.com/office/2006/metadata/properties"/>
    <ds:schemaRef ds:uri="http://schemas.microsoft.com/office/infopath/2007/PartnerControls"/>
    <ds:schemaRef ds:uri="22be0be7-9e35-4b01-967c-b1a6133b0a57"/>
    <ds:schemaRef ds:uri="281728da-8900-40e4-867f-14504f6023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 Standard 1</Template>
  <TotalTime>70</TotalTime>
  <Words>591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Arch Standard 1</vt:lpstr>
      <vt:lpstr>ReactJS</vt:lpstr>
      <vt:lpstr>Rethinking the UI</vt:lpstr>
      <vt:lpstr>Principles of ReactJS</vt:lpstr>
      <vt:lpstr>My daughter is awesome</vt:lpstr>
      <vt:lpstr>The V in MVC</vt:lpstr>
      <vt:lpstr>Virtual Dom</vt:lpstr>
      <vt:lpstr>Classic Todo List</vt:lpstr>
      <vt:lpstr>Pedigree</vt:lpstr>
      <vt:lpstr>HTML</vt:lpstr>
      <vt:lpstr>Data Model</vt:lpstr>
      <vt:lpstr>Drop Down List</vt:lpstr>
      <vt:lpstr>Process</vt:lpstr>
      <vt:lpstr>Credit where credit is due</vt:lpstr>
    </vt:vector>
  </TitlesOfParts>
  <Company>Intermountain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Template Times New Roman 32 pt.</dc:title>
  <dc:creator>Matthew Smith</dc:creator>
  <cp:lastModifiedBy>Matthew Smith</cp:lastModifiedBy>
  <cp:revision>22</cp:revision>
  <cp:lastPrinted>2014-10-22T00:36:55Z</cp:lastPrinted>
  <dcterms:created xsi:type="dcterms:W3CDTF">2014-12-17T04:19:04Z</dcterms:created>
  <dcterms:modified xsi:type="dcterms:W3CDTF">2014-12-17T16:55:32Z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0x0101002AD1DD88DE798E40AFADFC5F01FFECA800DCBF066A63932D4B9C0598AE555FB4E4</vt:lpwstr>
  </property>
</Properties>
</file>