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7" r:id="rId11"/>
    <p:sldId id="266" r:id="rId12"/>
    <p:sldId id="268" r:id="rId13"/>
    <p:sldId id="270" r:id="rId14"/>
    <p:sldId id="25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64" autoAdjust="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902208"/>
            <a:ext cx="8574622" cy="309405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 for Object-Oriented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O. Smith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June 10, 2014</a:t>
            </a:r>
          </a:p>
        </p:txBody>
      </p:sp>
    </p:spTree>
    <p:extLst>
      <p:ext uri="{BB962C8B-B14F-4D97-AF65-F5344CB8AC3E}">
        <p14:creationId xmlns:p14="http://schemas.microsoft.com/office/powerpoint/2010/main" val="143798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f(x) = x * x</a:t>
            </a:r>
          </a:p>
          <a:p>
            <a:r>
              <a:rPr lang="en-US" dirty="0" smtClean="0"/>
              <a:t>Inputs are</a:t>
            </a:r>
            <a:r>
              <a:rPr lang="en-US" baseline="0" dirty="0" smtClean="0"/>
              <a:t> values – output is a value</a:t>
            </a:r>
            <a:endParaRPr lang="en-US" dirty="0" smtClean="0"/>
          </a:p>
          <a:p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No state change</a:t>
            </a:r>
          </a:p>
          <a:p>
            <a:pPr lvl="1"/>
            <a:r>
              <a:rPr lang="en-US" dirty="0" smtClean="0"/>
              <a:t>arguments</a:t>
            </a:r>
            <a:r>
              <a:rPr lang="en-US" baseline="0" dirty="0" smtClean="0"/>
              <a:t> unaffected</a:t>
            </a:r>
          </a:p>
          <a:p>
            <a:pPr lvl="1"/>
            <a:r>
              <a:rPr lang="en-US" baseline="0" dirty="0" smtClean="0"/>
              <a:t>calling with the same arguments yields the same results</a:t>
            </a:r>
          </a:p>
          <a:p>
            <a:pPr lvl="0"/>
            <a:r>
              <a:rPr lang="en-US" dirty="0" smtClean="0"/>
              <a:t>Seriously, this is really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functions and methods</a:t>
            </a:r>
          </a:p>
          <a:p>
            <a:pPr lvl="1"/>
            <a:r>
              <a:rPr lang="en-US" dirty="0" smtClean="0"/>
              <a:t>Dynamic</a:t>
            </a:r>
            <a:r>
              <a:rPr lang="en-US" baseline="0" dirty="0" smtClean="0"/>
              <a:t> dispatch</a:t>
            </a:r>
          </a:p>
          <a:p>
            <a:pPr lvl="1"/>
            <a:r>
              <a:rPr lang="en-US" baseline="0" dirty="0" smtClean="0"/>
              <a:t>Implied “this”</a:t>
            </a:r>
          </a:p>
          <a:p>
            <a:pPr lvl="0"/>
            <a:r>
              <a:rPr lang="en-US" dirty="0" smtClean="0"/>
              <a:t>Does not matter in</a:t>
            </a:r>
            <a:r>
              <a:rPr lang="en-US" baseline="0" dirty="0" smtClean="0"/>
              <a:t> the least – I am going to call them functions</a:t>
            </a:r>
          </a:p>
        </p:txBody>
      </p:sp>
    </p:spTree>
    <p:extLst>
      <p:ext uri="{BB962C8B-B14F-4D97-AF65-F5344CB8AC3E}">
        <p14:creationId xmlns:p14="http://schemas.microsoft.com/office/powerpoint/2010/main" val="40770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</a:t>
            </a:r>
            <a:r>
              <a:rPr lang="en-US" baseline="0" dirty="0" smtClean="0"/>
              <a:t> all inputs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to interfaces</a:t>
            </a:r>
          </a:p>
          <a:p>
            <a:r>
              <a:rPr lang="en-US" baseline="0" dirty="0" smtClean="0"/>
              <a:t>Never alter an input</a:t>
            </a:r>
          </a:p>
          <a:p>
            <a:r>
              <a:rPr lang="en-US" baseline="0" dirty="0" smtClean="0"/>
              <a:t>Decorator pattern</a:t>
            </a:r>
          </a:p>
          <a:p>
            <a:r>
              <a:rPr lang="en-US" baseline="0" dirty="0" smtClean="0"/>
              <a:t>Visitor/Iterator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data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“Objects</a:t>
            </a:r>
            <a:r>
              <a:rPr lang="en-US" baseline="0" dirty="0" smtClean="0"/>
              <a:t> should be able …”</a:t>
            </a:r>
          </a:p>
          <a:p>
            <a:r>
              <a:rPr lang="en-US" dirty="0" smtClean="0"/>
              <a:t>Use Strategy pattern to define algorithms outside</a:t>
            </a:r>
            <a:r>
              <a:rPr lang="en-US" baseline="0" dirty="0" smtClean="0"/>
              <a:t> the values they work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FunctionalDate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predicates</a:t>
            </a:r>
            <a:r>
              <a:rPr lang="en-US" baseline="0" dirty="0" smtClean="0"/>
              <a:t> – before, after – code to interface Comparable</a:t>
            </a:r>
          </a:p>
          <a:p>
            <a:pPr lvl="1"/>
            <a:r>
              <a:rPr lang="en-US" baseline="0" dirty="0" smtClean="0"/>
              <a:t>Could be reused with all </a:t>
            </a:r>
            <a:r>
              <a:rPr lang="en-US" baseline="0" dirty="0" err="1" smtClean="0"/>
              <a:t>Comparables</a:t>
            </a:r>
            <a:endParaRPr lang="en-US" baseline="0" dirty="0" smtClean="0"/>
          </a:p>
          <a:p>
            <a:r>
              <a:rPr lang="en-US" dirty="0" smtClean="0"/>
              <a:t>giving meaning -</a:t>
            </a:r>
            <a:r>
              <a:rPr lang="en-US" baseline="0" dirty="0" smtClean="0"/>
              <a:t> </a:t>
            </a:r>
            <a:r>
              <a:rPr lang="en-US" dirty="0" smtClean="0"/>
              <a:t>calendar – parse,</a:t>
            </a:r>
            <a:r>
              <a:rPr lang="en-US" baseline="0" dirty="0" smtClean="0"/>
              <a:t> format – strategy: value =&gt; value</a:t>
            </a:r>
          </a:p>
          <a:p>
            <a:pPr lvl="1"/>
            <a:r>
              <a:rPr lang="en-US" dirty="0" smtClean="0"/>
              <a:t>Gregorian, Chinese, Hebrew,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19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http://www.lispcast.com/java-learn-from-clojure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State and Value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Immutability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Unlearn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41041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baseline="0" dirty="0" smtClean="0"/>
              <a:t> – fixed over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State</a:t>
            </a:r>
            <a:r>
              <a:rPr lang="en-US" baseline="0" dirty="0" smtClean="0"/>
              <a:t> – varies over time</a:t>
            </a:r>
          </a:p>
        </p:txBody>
      </p:sp>
    </p:spTree>
    <p:extLst>
      <p:ext uri="{BB962C8B-B14F-4D97-AF65-F5344CB8AC3E}">
        <p14:creationId xmlns:p14="http://schemas.microsoft.com/office/powerpoint/2010/main" val="7707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</a:t>
            </a:r>
            <a:r>
              <a:rPr lang="en-US" baseline="0" dirty="0" smtClean="0">
                <a:solidFill>
                  <a:srgbClr val="C00000"/>
                </a:solidFill>
              </a:rPr>
              <a:t>State</a:t>
            </a:r>
            <a:r>
              <a:rPr lang="en-US" baseline="0" dirty="0" smtClean="0"/>
              <a:t> and </a:t>
            </a:r>
            <a:r>
              <a:rPr lang="en-US" baseline="0" dirty="0" smtClean="0">
                <a:solidFill>
                  <a:schemeClr val="accent2"/>
                </a:solidFill>
              </a:rPr>
              <a:t>Value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Date(1)</a:t>
            </a:r>
          </a:p>
          <a:p>
            <a:pPr lvl="1"/>
            <a:r>
              <a:rPr lang="en-US" dirty="0" smtClean="0"/>
              <a:t>What color should “d” be?</a:t>
            </a:r>
          </a:p>
        </p:txBody>
      </p:sp>
    </p:spTree>
    <p:extLst>
      <p:ext uri="{BB962C8B-B14F-4D97-AF65-F5344CB8AC3E}">
        <p14:creationId xmlns:p14="http://schemas.microsoft.com/office/powerpoint/2010/main" val="15153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is the poster child</a:t>
            </a:r>
            <a:r>
              <a:rPr lang="en-US" baseline="0" dirty="0" smtClean="0"/>
              <a:t> for a state</a:t>
            </a:r>
            <a:r>
              <a:rPr lang="en-US" dirty="0" smtClean="0"/>
              <a:t> </a:t>
            </a:r>
            <a:r>
              <a:rPr lang="en-US" baseline="0" dirty="0" smtClean="0"/>
              <a:t>that should be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6" y="2970407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22" y="2903731"/>
            <a:ext cx="180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Date</a:t>
            </a:r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436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</a:t>
            </a:r>
            <a:r>
              <a:rPr lang="en-US" baseline="0" dirty="0" smtClean="0"/>
              <a:t> minimize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Factories and Builders</a:t>
            </a:r>
          </a:p>
          <a:p>
            <a:r>
              <a:rPr lang="en-US" dirty="0" smtClean="0"/>
              <a:t>talk to abstractions</a:t>
            </a:r>
          </a:p>
          <a:p>
            <a:r>
              <a:rPr lang="en-US" baseline="0" dirty="0" smtClean="0"/>
              <a:t>Create immutable objects</a:t>
            </a:r>
          </a:p>
          <a:p>
            <a:r>
              <a:rPr lang="en-US" baseline="0" dirty="0" smtClean="0"/>
              <a:t>It is a conscious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state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and localize</a:t>
            </a:r>
            <a:r>
              <a:rPr lang="en-US" baseline="0" dirty="0" smtClean="0"/>
              <a:t> state</a:t>
            </a:r>
          </a:p>
          <a:p>
            <a:pPr lvl="1"/>
            <a:r>
              <a:rPr lang="en-US" baseline="0" dirty="0" smtClean="0"/>
              <a:t>Centralize state – every object needs a value, not  state</a:t>
            </a:r>
          </a:p>
          <a:p>
            <a:pPr lvl="1"/>
            <a:r>
              <a:rPr lang="en-US" baseline="0" dirty="0" smtClean="0"/>
              <a:t>Façade pattern</a:t>
            </a:r>
          </a:p>
          <a:p>
            <a:r>
              <a:rPr lang="en-US" baseline="0" dirty="0" smtClean="0"/>
              <a:t>Favor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1833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“math</a:t>
            </a:r>
            <a:r>
              <a:rPr lang="en-US" baseline="0" dirty="0" smtClean="0"/>
              <a:t> functions”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baseline="0" dirty="0" smtClean="0"/>
              <a:t> vs methods</a:t>
            </a:r>
          </a:p>
          <a:p>
            <a:r>
              <a:rPr lang="en-US" baseline="0" dirty="0" smtClean="0"/>
              <a:t>Treating all inputs and outputs as values</a:t>
            </a:r>
          </a:p>
          <a:p>
            <a:r>
              <a:rPr lang="en-US" baseline="0" dirty="0" smtClean="0"/>
              <a:t>Separate data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240486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135</TotalTime>
  <Words>331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Courier New</vt:lpstr>
      <vt:lpstr>Parallax</vt:lpstr>
      <vt:lpstr>Functional Programming for Object-Oriented Developers</vt:lpstr>
      <vt:lpstr>Overview</vt:lpstr>
      <vt:lpstr>State and Value</vt:lpstr>
      <vt:lpstr>Examples of State and Value</vt:lpstr>
      <vt:lpstr>Date is the poster child for a state that should be a value</vt:lpstr>
      <vt:lpstr>State is everywhere</vt:lpstr>
      <vt:lpstr>Ways to use minimize state</vt:lpstr>
      <vt:lpstr>Using state and values</vt:lpstr>
      <vt:lpstr>Pure Functions</vt:lpstr>
      <vt:lpstr>Think Math Functions</vt:lpstr>
      <vt:lpstr>Functions Vs Methods</vt:lpstr>
      <vt:lpstr>Treating all inputs as values</vt:lpstr>
      <vt:lpstr>Separate data from functions</vt:lpstr>
      <vt:lpstr>Demo – FunctionalDate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for Object-Oriented Developers</dc:title>
  <dc:creator>Smith</dc:creator>
  <cp:lastModifiedBy>Smith</cp:lastModifiedBy>
  <cp:revision>16</cp:revision>
  <dcterms:created xsi:type="dcterms:W3CDTF">2014-06-04T02:12:16Z</dcterms:created>
  <dcterms:modified xsi:type="dcterms:W3CDTF">2014-06-04T04:27:27Z</dcterms:modified>
</cp:coreProperties>
</file>