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sldIdLst>
    <p:sldId id="256" r:id="rId6"/>
    <p:sldId id="261" r:id="rId7"/>
    <p:sldId id="257" r:id="rId8"/>
    <p:sldId id="259" r:id="rId9"/>
    <p:sldId id="272" r:id="rId10"/>
    <p:sldId id="270" r:id="rId11"/>
    <p:sldId id="271" r:id="rId12"/>
    <p:sldId id="273" r:id="rId13"/>
    <p:sldId id="274" r:id="rId14"/>
    <p:sldId id="275" r:id="rId15"/>
    <p:sldId id="276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5B0D0"/>
    <a:srgbClr val="5B8CC4"/>
    <a:srgbClr val="005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2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630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RCH_OPT1_ppt_standard_COVER_no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957" y="2350193"/>
            <a:ext cx="5487243" cy="147002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>
                <a:solidFill>
                  <a:srgbClr val="005FA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957" y="3820217"/>
            <a:ext cx="5487243" cy="1752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8666" y="5228235"/>
            <a:ext cx="1005840" cy="6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46139"/>
            <a:ext cx="7772400" cy="847355"/>
          </a:xfrm>
        </p:spPr>
        <p:txBody>
          <a:bodyPr anchor="b">
            <a:normAutofit/>
          </a:bodyPr>
          <a:lstStyle>
            <a:lvl1pPr algn="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93493"/>
            <a:ext cx="7772400" cy="605979"/>
          </a:xfrm>
        </p:spPr>
        <p:txBody>
          <a:bodyPr>
            <a:noAutofit/>
          </a:bodyPr>
          <a:lstStyle>
            <a:lvl1pPr marL="0" indent="0" algn="r">
              <a:buNone/>
              <a:defRPr sz="180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  <a:lvl2pPr marL="457200" indent="0" algn="r">
              <a:buNone/>
              <a:defRPr sz="1600">
                <a:latin typeface="Cambria"/>
                <a:cs typeface="Cambria"/>
              </a:defRPr>
            </a:lvl2pPr>
            <a:lvl3pPr marL="914400" indent="0" algn="r">
              <a:buNone/>
              <a:defRPr sz="1600">
                <a:latin typeface="Cambria"/>
                <a:cs typeface="Cambria"/>
              </a:defRPr>
            </a:lvl3pPr>
            <a:lvl4pPr marL="1371600" indent="0" algn="r">
              <a:buNone/>
              <a:defRPr sz="1600">
                <a:latin typeface="Cambria"/>
                <a:cs typeface="Cambria"/>
              </a:defRPr>
            </a:lvl4pPr>
            <a:lvl5pPr marL="1828800" indent="0" algn="r">
              <a:buNone/>
              <a:defRPr sz="1600">
                <a:latin typeface="Cambria"/>
                <a:cs typeface="Cambria"/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8808"/>
            <a:ext cx="5105400" cy="1362075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410883"/>
            <a:ext cx="5105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3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46139"/>
            <a:ext cx="7772400" cy="85344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8749"/>
            <a:ext cx="3803903" cy="34062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7" y="2518749"/>
            <a:ext cx="3803903" cy="34062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99579"/>
            <a:ext cx="7772400" cy="609600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4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848743"/>
            <a:ext cx="7772400" cy="8534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584707"/>
            <a:ext cx="3803903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 cap="all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224469"/>
            <a:ext cx="3803903" cy="2735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4298" y="2584707"/>
            <a:ext cx="3803903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 cap="all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298" y="3224469"/>
            <a:ext cx="3803903" cy="2735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702183"/>
            <a:ext cx="7772400" cy="609600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  <a:lvl2pPr>
              <a:defRPr>
                <a:latin typeface="Cambria"/>
                <a:cs typeface="Cambria"/>
              </a:defRPr>
            </a:lvl2pPr>
            <a:lvl3pPr>
              <a:defRPr>
                <a:latin typeface="Cambria"/>
                <a:cs typeface="Cambria"/>
              </a:defRPr>
            </a:lvl3pPr>
            <a:lvl4pPr>
              <a:defRPr>
                <a:latin typeface="Cambria"/>
                <a:cs typeface="Cambria"/>
              </a:defRPr>
            </a:lvl4pPr>
            <a:lvl5pPr>
              <a:defRPr>
                <a:latin typeface="Cambria"/>
                <a:cs typeface="Cambria"/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846139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88154"/>
            <a:ext cx="7772400" cy="3838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9E42-C247-7045-973F-E188D7A4793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9580" y="5786975"/>
            <a:ext cx="777240" cy="47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4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005FAD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johnlynch/reactj" TargetMode="External"/><Relationship Id="rId2" Type="http://schemas.openxmlformats.org/officeDocument/2006/relationships/hyperlink" Target="http://facebook.github.io/reac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0smith/topoged.pedigree" TargetMode="External"/><Relationship Id="rId4" Type="http://schemas.openxmlformats.org/officeDocument/2006/relationships/hyperlink" Target="https://github.com/swannodette/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 Colony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 multi-threaded functional application in Clojure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Matthew Smith</a:t>
            </a:r>
          </a:p>
          <a:p>
            <a:r>
              <a:rPr lang="en-US" dirty="0" smtClean="0"/>
              <a:t>May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the world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Sync and alter are the friends of ref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959" y="4136786"/>
            <a:ext cx="40481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510287"/>
            <a:ext cx="8334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Sync and alter –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Assoc</a:t>
            </a:r>
            <a:r>
              <a:rPr lang="en-US" dirty="0" smtClean="0"/>
              <a:t> – </a:t>
            </a:r>
            <a:r>
              <a:rPr lang="en-US" dirty="0" err="1" smtClean="0"/>
              <a:t>Map.put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Dotimes</a:t>
            </a:r>
            <a:r>
              <a:rPr lang="en-US" dirty="0" smtClean="0"/>
              <a:t>  =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food-places; ++</a:t>
            </a:r>
            <a:r>
              <a:rPr lang="en-US" dirty="0" err="1" smtClean="0"/>
              <a:t>i</a:t>
            </a:r>
            <a:r>
              <a:rPr lang="en-US" dirty="0" smtClean="0"/>
              <a:t>) 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= nested for loops in java</a:t>
            </a:r>
          </a:p>
          <a:p>
            <a:pPr lvl="1"/>
            <a:r>
              <a:rPr lang="en-US" dirty="0" smtClean="0"/>
              <a:t>For( </a:t>
            </a:r>
            <a:r>
              <a:rPr lang="en-US" dirty="0" err="1" smtClean="0"/>
              <a:t>int</a:t>
            </a:r>
            <a:r>
              <a:rPr lang="en-US" dirty="0" smtClean="0"/>
              <a:t> x : home-range) for (</a:t>
            </a:r>
            <a:r>
              <a:rPr lang="en-US" dirty="0" err="1" smtClean="0"/>
              <a:t>int</a:t>
            </a:r>
            <a:r>
              <a:rPr lang="en-US" dirty="0" smtClean="0"/>
              <a:t> y : home-range) 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 – ref at location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908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Wandering 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:ant – keywords are functions on maps</a:t>
            </a:r>
          </a:p>
          <a:p>
            <a:r>
              <a:rPr lang="en-US" dirty="0" smtClean="0"/>
              <a:t>Agent</a:t>
            </a:r>
          </a:p>
          <a:p>
            <a:pPr lvl="1"/>
            <a:r>
              <a:rPr lang="en-US" dirty="0" smtClean="0"/>
              <a:t>Value: </a:t>
            </a:r>
            <a:r>
              <a:rPr lang="en-US" dirty="0" err="1" smtClean="0"/>
              <a:t>deref</a:t>
            </a:r>
            <a:r>
              <a:rPr lang="en-US" dirty="0" smtClean="0"/>
              <a:t> with @</a:t>
            </a:r>
          </a:p>
          <a:p>
            <a:pPr lvl="1"/>
            <a:r>
              <a:rPr lang="en-US" dirty="0" smtClean="0"/>
              <a:t>Command queue – send-off</a:t>
            </a:r>
          </a:p>
          <a:p>
            <a:r>
              <a:rPr lang="en-US" dirty="0" smtClean="0"/>
              <a:t>Places – where an </a:t>
            </a:r>
            <a:r>
              <a:rPr lang="en-US" smtClean="0"/>
              <a:t>ant might want </a:t>
            </a:r>
            <a:r>
              <a:rPr lang="en-US" dirty="0" smtClean="0"/>
              <a:t>to go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Aimless ants with nothing to do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96" y="4626634"/>
            <a:ext cx="36957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09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where credit is due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</a:t>
            </a:r>
          </a:p>
          <a:p>
            <a:pPr lvl="1"/>
            <a:r>
              <a:rPr lang="en-US" dirty="0">
                <a:hlinkClick r:id="rId2"/>
              </a:rPr>
              <a:t>http://facebook.github.io/react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slides.com/johnlynch/reactj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github.com/swannodette/om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github.com/m0smith/topoged.pedigree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2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Rethinking </a:t>
            </a:r>
            <a:r>
              <a:rPr lang="en-US" dirty="0" smtClean="0"/>
              <a:t>Multi-Threaded Applications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Welcome to the next rabbit hole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768600"/>
            <a:ext cx="31813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1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Clojure to get started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Clojure is 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Lisp-</a:t>
            </a:r>
            <a:r>
              <a:rPr lang="en-US" dirty="0" err="1" smtClean="0"/>
              <a:t>ish</a:t>
            </a:r>
            <a:r>
              <a:rPr lang="en-US" dirty="0" smtClean="0"/>
              <a:t> but with fewer parenthesis </a:t>
            </a:r>
            <a:endParaRPr lang="en-US" dirty="0" smtClean="0"/>
          </a:p>
          <a:p>
            <a:r>
              <a:rPr lang="en-US" dirty="0" smtClean="0"/>
              <a:t>Runs on the JVM (and  CLR and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Immutable data structures</a:t>
            </a:r>
          </a:p>
          <a:p>
            <a:r>
              <a:rPr lang="en-US" dirty="0" smtClean="0"/>
              <a:t>Built-in threading </a:t>
            </a:r>
            <a:r>
              <a:rPr lang="en-US" dirty="0" err="1" smtClean="0"/>
              <a:t>contructs</a:t>
            </a:r>
            <a:endParaRPr lang="en-US" dirty="0" smtClean="0"/>
          </a:p>
          <a:p>
            <a:r>
              <a:rPr lang="en-US" dirty="0" smtClean="0"/>
              <a:t>Designed for a multi-core world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this </a:t>
            </a:r>
            <a:r>
              <a:rPr lang="en-US" dirty="0" smtClean="0"/>
              <a:t>Clojure thing </a:t>
            </a:r>
            <a:r>
              <a:rPr lang="en-US" dirty="0" smtClean="0"/>
              <a:t>anyway?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Clojure to get started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Clojure syntax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2287588"/>
            <a:ext cx="51181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0" y="4580626"/>
            <a:ext cx="2096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(.method object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Clojure to get started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err="1" smtClean="0"/>
              <a:t>Eval</a:t>
            </a:r>
            <a:endParaRPr lang="en-US" dirty="0" smtClean="0"/>
          </a:p>
          <a:p>
            <a:pPr lvl="1"/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Interact and manipulate the running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3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Clojure to get started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 of Collections</a:t>
            </a:r>
            <a:endParaRPr lang="en-US" dirty="0"/>
          </a:p>
        </p:txBody>
      </p:sp>
      <p:pic>
        <p:nvPicPr>
          <p:cNvPr id="2052" name="Picture 4" descr="http://image.slidesharecdn.com/hadoopworld-2009-clojure-slides-100131101730-phpapp01/95/hadoop-clojure-5-728.jpg?cb=126495466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44"/>
          <a:stretch/>
        </p:blipFill>
        <p:spPr bwMode="auto">
          <a:xfrm>
            <a:off x="1906736" y="2452617"/>
            <a:ext cx="5779729" cy="330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80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Clojure to get started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if I want to change a value?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8" y="3314131"/>
            <a:ext cx="26860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://image.slidesharecdn.com/hadoopworld-2009-clojure-slides-100131101730-phpapp01/95/hadoop-clojure-11-728.jpg?cb=12649546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965" y="3203396"/>
            <a:ext cx="4046547" cy="303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5222" y="2299472"/>
            <a:ext cx="83072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Ref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should </a:t>
            </a:r>
            <a:r>
              <a:rPr lang="en-US" dirty="0"/>
              <a:t>a transaction have a conflict while running, it is automatically retried</a:t>
            </a:r>
          </a:p>
        </p:txBody>
      </p:sp>
    </p:spTree>
    <p:extLst>
      <p:ext uri="{BB962C8B-B14F-4D97-AF65-F5344CB8AC3E}">
        <p14:creationId xmlns:p14="http://schemas.microsoft.com/office/powerpoint/2010/main" val="37321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colony </a:t>
            </a:r>
            <a:r>
              <a:rPr lang="en-US" dirty="0" err="1" smtClean="0"/>
              <a:t>Simultaion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Food</a:t>
            </a:r>
          </a:p>
          <a:p>
            <a:r>
              <a:rPr lang="en-US" dirty="0" smtClean="0"/>
              <a:t>Ants</a:t>
            </a:r>
          </a:p>
          <a:p>
            <a:r>
              <a:rPr lang="en-US" dirty="0" err="1" smtClean="0"/>
              <a:t>Phenemones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38" y="2501659"/>
            <a:ext cx="3565062" cy="351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06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world the lazy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– create an infinite sequence of </a:t>
            </a:r>
          </a:p>
          <a:p>
            <a:r>
              <a:rPr lang="en-US" dirty="0" smtClean="0"/>
              <a:t>Map – lazily apply a function to each element of a sequence, creating a new sequence</a:t>
            </a:r>
          </a:p>
          <a:p>
            <a:r>
              <a:rPr lang="en-US" dirty="0" smtClean="0"/>
              <a:t>Partition – (1 2 3 4) ( (1 2) (3 4))</a:t>
            </a:r>
          </a:p>
          <a:p>
            <a:r>
              <a:rPr lang="en-US" dirty="0" smtClean="0"/>
              <a:t>Take – Only take the first n elements of a sequence</a:t>
            </a:r>
          </a:p>
          <a:p>
            <a:r>
              <a:rPr lang="en-US" dirty="0" err="1" smtClean="0"/>
              <a:t>Mapv</a:t>
            </a:r>
            <a:r>
              <a:rPr lang="en-US" dirty="0" smtClean="0"/>
              <a:t>  and </a:t>
            </a:r>
            <a:r>
              <a:rPr lang="en-US" dirty="0" err="1" smtClean="0"/>
              <a:t>vec</a:t>
            </a:r>
            <a:r>
              <a:rPr lang="en-US" dirty="0" smtClean="0"/>
              <a:t> – convert to vectors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Using lazy sequences to create the world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279" y="4562746"/>
            <a:ext cx="2571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808129"/>
      </p:ext>
    </p:extLst>
  </p:cSld>
  <p:clrMapOvr>
    <a:masterClrMapping/>
  </p:clrMapOvr>
</p:sld>
</file>

<file path=ppt/theme/theme1.xml><?xml version="1.0" encoding="utf-8"?>
<a:theme xmlns:a="http://schemas.openxmlformats.org/drawingml/2006/main" name="Arch Standard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H Document" ma:contentTypeID="0x0101002AD1DD88DE798E40AFADFC5F01FFECA800DCBF066A63932D4B9C0598AE555FB4E4" ma:contentTypeVersion="16" ma:contentTypeDescription="" ma:contentTypeScope="" ma:versionID="ea999e61bed5fbf569dc4cbb34337cfb">
  <xsd:schema xmlns:xsd="http://www.w3.org/2001/XMLSchema" xmlns:xs="http://www.w3.org/2001/XMLSchema" xmlns:p="http://schemas.microsoft.com/office/2006/metadata/properties" xmlns:ns3="22be0be7-9e35-4b01-967c-b1a6133b0a57" xmlns:ns4="281728da-8900-40e4-867f-14504f602392" targetNamespace="http://schemas.microsoft.com/office/2006/metadata/properties" ma:root="true" ma:fieldsID="4b3d96283ea4dccf45de5a30481634ec" ns3:_="" ns4:_="">
    <xsd:import namespace="22be0be7-9e35-4b01-967c-b1a6133b0a57"/>
    <xsd:import namespace="281728da-8900-40e4-867f-14504f602392"/>
    <xsd:element name="properties">
      <xsd:complexType>
        <xsd:sequence>
          <xsd:element name="documentManagement">
            <xsd:complexType>
              <xsd:all>
                <xsd:element ref="ns3:Design_x0020_Style" minOccurs="0"/>
                <xsd:element ref="ns3:Template_x0020_Type" minOccurs="0"/>
                <xsd:element ref="ns3:Program" minOccurs="0"/>
                <xsd:element ref="ns3:Thumbnail" minOccurs="0"/>
                <xsd:element ref="ns4: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be0be7-9e35-4b01-967c-b1a6133b0a57" elementFormDefault="qualified">
    <xsd:import namespace="http://schemas.microsoft.com/office/2006/documentManagement/types"/>
    <xsd:import namespace="http://schemas.microsoft.com/office/infopath/2007/PartnerControls"/>
    <xsd:element name="Design_x0020_Style" ma:index="10" nillable="true" ma:displayName="Design Style" ma:format="Dropdown" ma:internalName="Design_x0020_Style">
      <xsd:simpleType>
        <xsd:restriction base="dms:Choice">
          <xsd:enumeration value="Basic Arch"/>
          <xsd:enumeration value="Basic Wave"/>
          <xsd:enumeration value="Descending Wave"/>
          <xsd:enumeration value="Preferred"/>
          <xsd:enumeration value="Wavelength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Agenda"/>
          <xsd:enumeration value="Fax"/>
          <xsd:enumeration value="Letterhead"/>
          <xsd:enumeration value="Memo"/>
          <xsd:enumeration value="Presentation"/>
          <xsd:enumeration value="Thank You Card"/>
        </xsd:restriction>
      </xsd:simpleType>
    </xsd:element>
    <xsd:element name="Program" ma:index="12" nillable="true" ma:displayName="Program" ma:format="Dropdown" ma:internalName="Program">
      <xsd:simpleType>
        <xsd:restriction base="dms:Choice">
          <xsd:enumeration value="Adobe Illustrator"/>
          <xsd:enumeration value="Adobe InDesign"/>
          <xsd:enumeration value="Adobe Photoshop"/>
          <xsd:enumeration value="KeyNote"/>
          <xsd:enumeration value="Microsoft PowerPoint"/>
          <xsd:enumeration value="Microsoft Word"/>
        </xsd:restriction>
      </xsd:simpleType>
    </xsd:element>
    <xsd:element name="Thumbnail" ma:index="13" nillable="true" ma:displayName="Thumbnail" ma:format="Image" ma:internalName="Thumbn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728da-8900-40e4-867f-14504f602392" elementFormDefault="qualified">
    <xsd:import namespace="http://schemas.microsoft.com/office/2006/documentManagement/types"/>
    <xsd:import namespace="http://schemas.microsoft.com/office/infopath/2007/PartnerControls"/>
    <xsd:element name="Description" ma:index="14" nillable="true" ma:displayName="Description" ma:description="Short summary describing the document." ma:internalName="Description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93bcccac-9386-4e9c-8156-47996da43f53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humbnail xmlns="22be0be7-9e35-4b01-967c-b1a6133b0a57">
      <Url xsi:nil="true"/>
      <Description xsi:nil="true"/>
    </Thumbnail>
    <Program xmlns="22be0be7-9e35-4b01-967c-b1a6133b0a57" xsi:nil="true"/>
    <Design_x0020_Style xmlns="22be0be7-9e35-4b01-967c-b1a6133b0a57" xsi:nil="true"/>
    <Template_x0020_Type xmlns="22be0be7-9e35-4b01-967c-b1a6133b0a57" xsi:nil="true"/>
    <Description xmlns="281728da-8900-40e4-867f-14504f602392" xsi:nil="true"/>
  </documentManagement>
</p:properties>
</file>

<file path=customXml/itemProps1.xml><?xml version="1.0" encoding="utf-8"?>
<ds:datastoreItem xmlns:ds="http://schemas.openxmlformats.org/officeDocument/2006/customXml" ds:itemID="{5A1CA35A-0E09-4F42-894C-A20A3EA54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be0be7-9e35-4b01-967c-b1a6133b0a57"/>
    <ds:schemaRef ds:uri="281728da-8900-40e4-867f-14504f6023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DAE699-BC1D-48EA-B821-7D8A0556B74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A16E1082-18EF-4A99-B6C8-2DE155B8F6E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014A076-CF5D-4142-8611-D1010B7016BF}">
  <ds:schemaRefs>
    <ds:schemaRef ds:uri="http://schemas.microsoft.com/office/2006/metadata/properties"/>
    <ds:schemaRef ds:uri="http://schemas.microsoft.com/office/infopath/2007/PartnerControls"/>
    <ds:schemaRef ds:uri="22be0be7-9e35-4b01-967c-b1a6133b0a57"/>
    <ds:schemaRef ds:uri="281728da-8900-40e4-867f-14504f6023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 Standard 1</Template>
  <TotalTime>152</TotalTime>
  <Words>314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Arch Standard 1</vt:lpstr>
      <vt:lpstr>Ant Colony Simulation</vt:lpstr>
      <vt:lpstr>Rethinking Multi-Threaded Applications</vt:lpstr>
      <vt:lpstr>Enough Clojure to get started </vt:lpstr>
      <vt:lpstr>Enough Clojure to get started </vt:lpstr>
      <vt:lpstr>Enough Clojure to get started </vt:lpstr>
      <vt:lpstr>Enough Clojure to get started </vt:lpstr>
      <vt:lpstr>Enough Clojure to get started </vt:lpstr>
      <vt:lpstr>Ant colony Simultaion</vt:lpstr>
      <vt:lpstr>Creating the world the lazy way</vt:lpstr>
      <vt:lpstr>Setup the world</vt:lpstr>
      <vt:lpstr>Wandering Ants</vt:lpstr>
      <vt:lpstr>Credit where credit is due</vt:lpstr>
    </vt:vector>
  </TitlesOfParts>
  <Company>Intermountain Healthcare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Template Times New Roman 32 pt.</dc:title>
  <dc:creator>Matthew Smith</dc:creator>
  <cp:lastModifiedBy>Matthew Smith</cp:lastModifiedBy>
  <cp:revision>40</cp:revision>
  <cp:lastPrinted>2014-10-22T00:36:55Z</cp:lastPrinted>
  <dcterms:created xsi:type="dcterms:W3CDTF">2014-12-17T04:19:04Z</dcterms:created>
  <dcterms:modified xsi:type="dcterms:W3CDTF">2015-05-05T16:36:56Z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0x0101002AD1DD88DE798E40AFADFC5F01FFECA800DCBF066A63932D4B9C0598AE555FB4E4</vt:lpwstr>
  </property>
</Properties>
</file>