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61" r:id="rId4"/>
    <p:sldId id="262" r:id="rId5"/>
    <p:sldId id="264" r:id="rId6"/>
    <p:sldId id="263" r:id="rId7"/>
    <p:sldId id="259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17B64-FD4B-2B48-9428-BCC0D7B39F45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87739-F40B-3144-A7CF-A5D29BA4A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1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sysctl</a:t>
            </a:r>
            <a:r>
              <a:rPr lang="en-US" dirty="0" smtClean="0"/>
              <a:t> </a:t>
            </a:r>
            <a:r>
              <a:rPr lang="en-US" dirty="0" err="1" smtClean="0"/>
              <a:t>kernel.randomize_va_space</a:t>
            </a:r>
            <a:endParaRPr lang="en-US" dirty="0" smtClean="0"/>
          </a:p>
          <a:p>
            <a:r>
              <a:rPr lang="en-US" dirty="0" smtClean="0"/>
              <a:t>watch cat /</a:t>
            </a:r>
            <a:r>
              <a:rPr lang="en-US" dirty="0" err="1" smtClean="0"/>
              <a:t>proc</a:t>
            </a:r>
            <a:r>
              <a:rPr lang="en-US" dirty="0" smtClean="0"/>
              <a:t>/self/maps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www.trapkit.de</a:t>
            </a:r>
            <a:r>
              <a:rPr lang="en-US" dirty="0" smtClean="0"/>
              <a:t>/tools/</a:t>
            </a:r>
            <a:r>
              <a:rPr lang="en-US" dirty="0" err="1" smtClean="0"/>
              <a:t>checksec.sh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0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dpkg</a:t>
            </a:r>
            <a:r>
              <a:rPr lang="en-US" dirty="0" smtClean="0"/>
              <a:t> -l libc6</a:t>
            </a:r>
          </a:p>
          <a:p>
            <a:r>
              <a:rPr lang="en-US" dirty="0" err="1" smtClean="0"/>
              <a:t>dpkg</a:t>
            </a:r>
            <a:r>
              <a:rPr lang="en-US" dirty="0" smtClean="0"/>
              <a:t> -l libc6:i386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87739-F40B-3144-A7CF-A5D29BA4A5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2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4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4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8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9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5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3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9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8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2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16682-5982-1546-A736-06A0CD5A4D93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41E7F-3AC5-9844-B8B3-387E48107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4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Exploit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 smtClean="0"/>
              <a:t>2 </a:t>
            </a:r>
            <a:r>
              <a:rPr lang="en-US" dirty="0" smtClean="0"/>
              <a:t>– </a:t>
            </a:r>
            <a:r>
              <a:rPr lang="en-US" dirty="0" smtClean="0"/>
              <a:t>Dealing with NX and ASLR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0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Bugs &amp; Exploitation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H</a:t>
            </a:r>
            <a:r>
              <a:rPr lang="en-US" dirty="0" smtClean="0"/>
              <a:t>arsh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85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bug</a:t>
            </a:r>
          </a:p>
          <a:p>
            <a:endParaRPr lang="en-US" dirty="0" smtClean="0"/>
          </a:p>
          <a:p>
            <a:r>
              <a:rPr lang="en-US" dirty="0"/>
              <a:t>DEP</a:t>
            </a:r>
          </a:p>
          <a:p>
            <a:r>
              <a:rPr lang="en-US" dirty="0"/>
              <a:t>ASLR &amp; PIE</a:t>
            </a:r>
          </a:p>
          <a:p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what?</a:t>
            </a:r>
          </a:p>
          <a:p>
            <a:pPr lvl="1"/>
            <a:r>
              <a:rPr lang="en-US" dirty="0"/>
              <a:t>What do we know?</a:t>
            </a:r>
          </a:p>
          <a:p>
            <a:pPr lvl="1"/>
            <a:r>
              <a:rPr lang="en-US" dirty="0"/>
              <a:t>What do we need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answer to all your problems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8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NX bit (aka DEP)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segments, modes</a:t>
            </a:r>
          </a:p>
          <a:p>
            <a:r>
              <a:rPr lang="en-US" dirty="0" smtClean="0"/>
              <a:t>Stack is not executable</a:t>
            </a:r>
          </a:p>
          <a:p>
            <a:r>
              <a:rPr lang="en-US" dirty="0" smtClean="0"/>
              <a:t>Execute somewhere else</a:t>
            </a:r>
          </a:p>
          <a:p>
            <a:r>
              <a:rPr lang="en-US" dirty="0" smtClean="0"/>
              <a:t>Libs (“return-to-</a:t>
            </a:r>
            <a:r>
              <a:rPr lang="en-US" dirty="0" err="1" smtClean="0"/>
              <a:t>libc</a:t>
            </a:r>
            <a:r>
              <a:rPr lang="en-US" dirty="0" smtClean="0"/>
              <a:t>”), .text</a:t>
            </a:r>
          </a:p>
          <a:p>
            <a:r>
              <a:rPr lang="en-US" dirty="0" smtClean="0"/>
              <a:t>not just “</a:t>
            </a:r>
            <a:r>
              <a:rPr lang="en-US" dirty="0" err="1" smtClean="0"/>
              <a:t>jmp</a:t>
            </a:r>
            <a:r>
              <a:rPr lang="en-US" dirty="0" smtClean="0"/>
              <a:t> </a:t>
            </a:r>
            <a:r>
              <a:rPr lang="en-US" dirty="0" err="1" smtClean="0"/>
              <a:t>esp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How do you control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9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 =&gt; pop </a:t>
            </a:r>
            <a:r>
              <a:rPr lang="en-US" dirty="0" err="1" smtClean="0"/>
              <a:t>eip</a:t>
            </a:r>
            <a:endParaRPr lang="en-US" dirty="0" smtClean="0"/>
          </a:p>
          <a:p>
            <a:r>
              <a:rPr lang="en-US" dirty="0" smtClean="0"/>
              <a:t>A stack-controlled </a:t>
            </a:r>
            <a:r>
              <a:rPr lang="en-US" dirty="0" err="1" smtClean="0"/>
              <a:t>jmp</a:t>
            </a:r>
            <a:endParaRPr lang="en-US" dirty="0" smtClean="0"/>
          </a:p>
          <a:p>
            <a:r>
              <a:rPr lang="en-US" dirty="0" smtClean="0"/>
              <a:t>A very common one (in x86)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9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gadgets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msfrop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3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Libc</a:t>
            </a:r>
            <a:r>
              <a:rPr lang="en-US" dirty="0" smtClean="0"/>
              <a:t> version 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5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4476</TotalTime>
  <Words>144</Words>
  <Application>Microsoft Macintosh PowerPoint</Application>
  <PresentationFormat>On-screen Show (4:3)</PresentationFormat>
  <Paragraphs>35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Exploit Development</vt:lpstr>
      <vt:lpstr>Bugs &amp; Exploitation The Harsh Truth</vt:lpstr>
      <vt:lpstr>NX bit (aka DEP)</vt:lpstr>
      <vt:lpstr>Return Oriented Programming</vt:lpstr>
      <vt:lpstr>Setting up the stack</vt:lpstr>
      <vt:lpstr>Finding gadgets</vt:lpstr>
      <vt:lpstr>Memory Leaks</vt:lpstr>
      <vt:lpstr>Libc version hell</vt:lpstr>
    </vt:vector>
  </TitlesOfParts>
  <Company>GDS Security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 Development</dc:title>
  <dc:creator>Tommaso Malgherini</dc:creator>
  <cp:lastModifiedBy>Tommaso Malgherini</cp:lastModifiedBy>
  <cp:revision>6</cp:revision>
  <dcterms:created xsi:type="dcterms:W3CDTF">2015-08-20T14:43:10Z</dcterms:created>
  <dcterms:modified xsi:type="dcterms:W3CDTF">2015-08-23T17:19:18Z</dcterms:modified>
</cp:coreProperties>
</file>