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Dealing with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 version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Exploit Development</vt:lpstr>
      <vt:lpstr>PowerPoint Presentation</vt:lpstr>
      <vt:lpstr>Libc version hell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2</cp:revision>
  <dcterms:created xsi:type="dcterms:W3CDTF">2015-08-20T14:43:10Z</dcterms:created>
  <dcterms:modified xsi:type="dcterms:W3CDTF">2015-08-20T14:47:04Z</dcterms:modified>
</cp:coreProperties>
</file>