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6" r:id="rId5"/>
    <p:sldId id="262" r:id="rId6"/>
    <p:sldId id="264" r:id="rId7"/>
    <p:sldId id="263" r:id="rId8"/>
    <p:sldId id="267" r:id="rId9"/>
    <p:sldId id="268" r:id="rId10"/>
    <p:sldId id="259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string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relan.be/index.php/2010/06/16/exploit-writing-tutorial-part-10-chaining-dep-with-rop-the-rubikstm-cu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Dealing with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that?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Use system libraries, bypass ASLR on specific libs</a:t>
            </a:r>
          </a:p>
          <a:p>
            <a:pPr lvl="1"/>
            <a:r>
              <a:rPr lang="en-US" dirty="0" smtClean="0"/>
              <a:t>Necessary if everything is </a:t>
            </a:r>
            <a:r>
              <a:rPr lang="en-US" dirty="0" err="1" smtClean="0"/>
              <a:t>randomised</a:t>
            </a:r>
            <a:endParaRPr lang="en-US" dirty="0" smtClean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Stacktraces</a:t>
            </a:r>
            <a:endParaRPr lang="en-US" dirty="0" smtClean="0"/>
          </a:p>
          <a:p>
            <a:pPr lvl="1"/>
            <a:r>
              <a:rPr lang="en-US" dirty="0" smtClean="0"/>
              <a:t>Format string bugs</a:t>
            </a:r>
          </a:p>
          <a:p>
            <a:pPr lvl="1"/>
            <a:r>
              <a:rPr lang="en-US" dirty="0" smtClean="0"/>
              <a:t>Can you “cause”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got a memory address, then?</a:t>
            </a:r>
          </a:p>
          <a:p>
            <a:pPr lvl="1"/>
            <a:r>
              <a:rPr lang="en-US" dirty="0" smtClean="0"/>
              <a:t>Leak one or few addresses for known locations, calculate the rest by offset</a:t>
            </a:r>
          </a:p>
          <a:p>
            <a:pPr lvl="2"/>
            <a:r>
              <a:rPr lang="en-US" dirty="0" smtClean="0"/>
              <a:t>-&gt; dependent on the version of the library</a:t>
            </a:r>
          </a:p>
          <a:p>
            <a:pPr lvl="1"/>
            <a:r>
              <a:rPr lang="en-US" dirty="0" smtClean="0"/>
              <a:t>Leak big chunks of memory, extract gadgets and addresses directly</a:t>
            </a:r>
          </a:p>
          <a:p>
            <a:pPr lvl="2"/>
            <a:r>
              <a:rPr lang="en-US" dirty="0" smtClean="0"/>
              <a:t>Possible to dynamically build ROP payload on the fly from template</a:t>
            </a:r>
          </a:p>
          <a:p>
            <a:pPr lvl="2"/>
            <a:r>
              <a:rPr lang="en-US" dirty="0" smtClean="0"/>
              <a:t>More reliable, but technically harder</a:t>
            </a:r>
          </a:p>
          <a:p>
            <a:pPr lvl="2"/>
            <a:r>
              <a:rPr lang="en-US" dirty="0" smtClean="0"/>
              <a:t>You might not have full control on the leak</a:t>
            </a:r>
          </a:p>
        </p:txBody>
      </p:sp>
    </p:spTree>
    <p:extLst>
      <p:ext uri="{BB962C8B-B14F-4D97-AF65-F5344CB8AC3E}">
        <p14:creationId xmlns:p14="http://schemas.microsoft.com/office/powerpoint/2010/main" val="41206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/win32 </a:t>
            </a:r>
            <a:r>
              <a:rPr lang="en-US" dirty="0" err="1" smtClean="0"/>
              <a:t>api</a:t>
            </a:r>
            <a:r>
              <a:rPr lang="en-US" dirty="0" smtClean="0"/>
              <a:t> version hell</a:t>
            </a:r>
            <a:endParaRPr lang="en-US" dirty="0" smtClean="0"/>
          </a:p>
          <a:p>
            <a:r>
              <a:rPr lang="en-US" dirty="0" smtClean="0"/>
              <a:t>Who cleans up the </a:t>
            </a:r>
            <a:r>
              <a:rPr lang="en-US" smtClean="0"/>
              <a:t>stack?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 smtClean="0"/>
              <a:t>DEP</a:t>
            </a:r>
            <a:endParaRPr lang="en-US" dirty="0"/>
          </a:p>
          <a:p>
            <a:r>
              <a:rPr lang="en-US" dirty="0"/>
              <a:t>ASLR </a:t>
            </a:r>
            <a:r>
              <a:rPr lang="en-US" dirty="0" smtClean="0"/>
              <a:t>( &amp; PIE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 smtClean="0"/>
              <a:t>Alone, DEP is not a big problem, </a:t>
            </a:r>
          </a:p>
          <a:p>
            <a:pPr lvl="1"/>
            <a:r>
              <a:rPr lang="en-US" dirty="0" smtClean="0"/>
              <a:t>But, ASLR</a:t>
            </a:r>
            <a:endParaRPr lang="en-US" dirty="0"/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segments/sections, modes</a:t>
            </a:r>
          </a:p>
          <a:p>
            <a:r>
              <a:rPr lang="en-US" dirty="0" smtClean="0"/>
              <a:t>Stack 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r>
              <a:rPr lang="en-US" dirty="0" smtClean="0"/>
              <a:t>not just “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46" y="1417637"/>
            <a:ext cx="6307173" cy="514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13" y="1667599"/>
            <a:ext cx="2219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DrawSquare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pars){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blabla</a:t>
            </a:r>
            <a:endParaRPr lang="en-US" dirty="0" smtClean="0"/>
          </a:p>
          <a:p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*pars);</a:t>
            </a:r>
            <a:endParaRPr lang="en-US" dirty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ROP gadget: &lt;any instruction&gt; + ret </a:t>
            </a:r>
          </a:p>
          <a:p>
            <a:r>
              <a:rPr lang="en-US" dirty="0" smtClean="0"/>
              <a:t>When ret is executed the next address to jump to is fetched from the stack</a:t>
            </a:r>
          </a:p>
          <a:p>
            <a:r>
              <a:rPr lang="en-US" dirty="0" smtClean="0"/>
              <a:t>=&gt; ROP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haining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263"/>
              </p:ext>
            </p:extLst>
          </p:nvPr>
        </p:nvGraphicFramePr>
        <p:xfrm>
          <a:off x="805566" y="2359076"/>
          <a:ext cx="8072228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744769"/>
                <a:gridCol w="43875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RET,</a:t>
                      </a:r>
                    </a:p>
                    <a:p>
                      <a:r>
                        <a:rPr lang="en-US" dirty="0" smtClean="0"/>
                        <a:t>ESP points here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10026D56 (pointer to POP EAX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50505050 (this will be popped into EAX)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1002DC24 (pointer to ADD EAX,80  + POP EBX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DEADBEEF (this will be popped into EBX, padding)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…and so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762" y="1694768"/>
            <a:ext cx="68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concatenating gadgets in chains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mona.py</a:t>
            </a:r>
            <a:r>
              <a:rPr lang="en-US" dirty="0" smtClean="0"/>
              <a:t> (immunity plugin, windows only but awesome)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bjdump</a:t>
            </a:r>
            <a:r>
              <a:rPr lang="en-US" dirty="0" smtClean="0"/>
              <a:t> –d &lt;exec&gt;|</a:t>
            </a:r>
            <a:r>
              <a:rPr lang="en-US" dirty="0" err="1" smtClean="0"/>
              <a:t>egrep</a:t>
            </a:r>
            <a:r>
              <a:rPr lang="en-US" dirty="0" smtClean="0"/>
              <a:t> –B &lt;n&gt; ret ( might do if you’re really desperate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what can I do with ROP?</a:t>
            </a:r>
          </a:p>
          <a:p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Allocate new memory area (</a:t>
            </a:r>
            <a:r>
              <a:rPr lang="en-US" dirty="0" err="1" smtClean="0"/>
              <a:t>mmap</a:t>
            </a:r>
            <a:r>
              <a:rPr lang="en-US" dirty="0" smtClean="0"/>
              <a:t>/</a:t>
            </a:r>
            <a:r>
              <a:rPr lang="en-US" dirty="0" err="1" smtClean="0"/>
              <a:t>VirtualAlloc</a:t>
            </a:r>
            <a:r>
              <a:rPr lang="en-US" dirty="0" smtClean="0"/>
              <a:t>) as RWX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 err="1" smtClean="0"/>
              <a:t>shellcode</a:t>
            </a:r>
            <a:r>
              <a:rPr lang="en-US" dirty="0" smtClean="0"/>
              <a:t> into it (read/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Jump into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sz="2600" dirty="0" smtClean="0"/>
              <a:t>Plenty more techniques here</a:t>
            </a:r>
            <a:r>
              <a:rPr lang="en-US" sz="2600" baseline="0" dirty="0" smtClean="0"/>
              <a:t> (windows only but general ideas can be reused):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err="1" smtClean="0">
                <a:hlinkClick r:id="rId3"/>
              </a:rPr>
              <a:t>www.corelan.be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err="1" smtClean="0">
                <a:hlinkClick r:id="rId3"/>
              </a:rPr>
              <a:t>index.php</a:t>
            </a:r>
            <a:r>
              <a:rPr lang="en-US" sz="2200" dirty="0" smtClean="0">
                <a:hlinkClick r:id="rId3"/>
              </a:rPr>
              <a:t>/2010/06/16/exploit-writing-tutorial-part-10-chaining-dep-with-rop-the-rubikstm-cube/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theory, it’s pretty simple…</a:t>
            </a:r>
          </a:p>
          <a:p>
            <a:r>
              <a:rPr lang="en-US" sz="2400" dirty="0" smtClean="0"/>
              <a:t>Just set up the stack like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7569"/>
              </p:ext>
            </p:extLst>
          </p:nvPr>
        </p:nvGraphicFramePr>
        <p:xfrm>
          <a:off x="805566" y="2525837"/>
          <a:ext cx="8072228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565160"/>
                <a:gridCol w="4567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(&amp;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);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0x10026D56 (address of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()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0x10101010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(ret address</a:t>
                      </a:r>
                      <a:r>
                        <a:rPr lang="en-US" baseline="0" dirty="0" smtClean="0"/>
                        <a:t> after </a:t>
                      </a:r>
                      <a:r>
                        <a:rPr lang="en-US" baseline="0" dirty="0" err="1" smtClean="0"/>
                        <a:t>func</a:t>
                      </a:r>
                      <a:r>
                        <a:rPr lang="en-US" baseline="0" dirty="0" smtClean="0"/>
                        <a:t>() exits, next gadget?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0x0010f630</a:t>
                      </a:r>
                      <a:r>
                        <a:rPr lang="en-US" dirty="0" smtClean="0"/>
                        <a:t>(address of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 (1, this is easy)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…whatever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528731"/>
            <a:ext cx="79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 practice, you might not know any of these addresses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9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8589</TotalTime>
  <Words>592</Words>
  <Application>Microsoft Macintosh PowerPoint</Application>
  <PresentationFormat>On-screen Show (4:3)</PresentationFormat>
  <Paragraphs>108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Exploit Development</vt:lpstr>
      <vt:lpstr>Bugs &amp; Exploitation The Harsh Truth</vt:lpstr>
      <vt:lpstr>NX bit (aka DEP)</vt:lpstr>
      <vt:lpstr>The stack</vt:lpstr>
      <vt:lpstr>Return Oriented Programming</vt:lpstr>
      <vt:lpstr>Chaining</vt:lpstr>
      <vt:lpstr>Finding gadgets</vt:lpstr>
      <vt:lpstr>ROP payloads</vt:lpstr>
      <vt:lpstr>Calling functions</vt:lpstr>
      <vt:lpstr>Memory Disclosure</vt:lpstr>
      <vt:lpstr>Using leaks</vt:lpstr>
      <vt:lpstr>Caveats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29</cp:revision>
  <dcterms:created xsi:type="dcterms:W3CDTF">2015-08-20T14:43:10Z</dcterms:created>
  <dcterms:modified xsi:type="dcterms:W3CDTF">2015-08-26T13:53:00Z</dcterms:modified>
</cp:coreProperties>
</file>