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maso Malgheri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6444" autoAdjust="0"/>
  </p:normalViewPr>
  <p:slideViewPr>
    <p:cSldViewPr snapToGrid="0" snapToObjects="1">
      <p:cViewPr varScale="1">
        <p:scale>
          <a:sx n="103" d="100"/>
          <a:sy n="103" d="100"/>
        </p:scale>
        <p:origin x="-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9T15:42:22.042" idx="1">
    <p:pos x="615" y="2441"/>
    <p:text>want to add some details?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A9E1-4196-D249-934A-ADF7A8F4498A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8C0D-2674-E249-AF9A-1F78E01FE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bin, look</a:t>
            </a:r>
            <a:r>
              <a:rPr lang="en-US" baseline="0" dirty="0" smtClean="0"/>
              <a:t> for errors, look around in the function, 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assembly?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/Calling_Conventions" TargetMode="External"/><Relationship Id="rId4" Type="http://schemas.openxmlformats.org/officeDocument/2006/relationships/hyperlink" Target="https://en.wikipedia.org/wiki/X86_calling_conventions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Jumps,%20flags%20https/::en.wikipedia.org:wiki:FLAGS_register" TargetMode="External"/><Relationship Id="rId3" Type="http://schemas.openxmlformats.org/officeDocument/2006/relationships/hyperlink" Target="http://www.csc.depauw.edu/~bhoward/asmtut/asmtut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 – Disassembling and </a:t>
            </a:r>
            <a:r>
              <a:rPr lang="en-US" dirty="0" err="1" smtClean="0"/>
              <a:t>Analysing</a:t>
            </a:r>
            <a:r>
              <a:rPr lang="en-US" dirty="0" smtClean="0"/>
              <a:t> with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/>
              <a:t>DEP</a:t>
            </a:r>
          </a:p>
          <a:p>
            <a:r>
              <a:rPr lang="en-US" dirty="0"/>
              <a:t>ASLR &amp; PIE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/>
              <a:t>What do we know?</a:t>
            </a:r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answer to all your problems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that</a:t>
            </a:r>
            <a:endParaRPr lang="en-US" dirty="0" smtClean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The database</a:t>
            </a:r>
          </a:p>
          <a:p>
            <a:r>
              <a:rPr lang="en-US" dirty="0" smtClean="0"/>
              <a:t>Changing things (NO UNDO, YOU FOOLS!)</a:t>
            </a:r>
          </a:p>
          <a:p>
            <a:r>
              <a:rPr lang="en-US" dirty="0" smtClean="0"/>
              <a:t>(commenting)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&amp;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519"/>
          </a:xfrm>
        </p:spPr>
        <p:txBody>
          <a:bodyPr>
            <a:norm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Calls</a:t>
            </a:r>
          </a:p>
          <a:p>
            <a:r>
              <a:rPr lang="en-US" dirty="0" smtClean="0"/>
              <a:t>Arguments? </a:t>
            </a:r>
            <a:r>
              <a:rPr lang="en-US" dirty="0" err="1" smtClean="0"/>
              <a:t>Vars</a:t>
            </a:r>
            <a:r>
              <a:rPr lang="en-US" dirty="0" smtClean="0"/>
              <a:t>? Stack?</a:t>
            </a:r>
          </a:p>
          <a:p>
            <a:r>
              <a:rPr lang="en-US" dirty="0" smtClean="0"/>
              <a:t>Calling conventions hell (briefly), return </a:t>
            </a:r>
            <a:r>
              <a:rPr lang="en-US" dirty="0" err="1" smtClean="0"/>
              <a:t>vals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http://wiki.osdev.org/</a:t>
            </a:r>
            <a:r>
              <a:rPr lang="en-US" sz="2400" dirty="0" smtClean="0">
                <a:hlinkClick r:id="rId3"/>
              </a:rPr>
              <a:t>Calling_Conventions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en.wikipedia.org</a:t>
            </a:r>
            <a:r>
              <a:rPr lang="en-US" sz="2400" dirty="0">
                <a:hlinkClick r:id="rId4"/>
              </a:rPr>
              <a:t>/wiki/X86_calling_conventions</a:t>
            </a:r>
            <a:endParaRPr lang="en-US" sz="2400" dirty="0" smtClean="0"/>
          </a:p>
          <a:p>
            <a:r>
              <a:rPr lang="en-US" dirty="0" smtClean="0"/>
              <a:t>ELF</a:t>
            </a:r>
            <a:r>
              <a:rPr lang="en-US" dirty="0" smtClean="0"/>
              <a:t>, notes on segments, sections, </a:t>
            </a:r>
            <a:endParaRPr lang="en-US" dirty="0" smtClean="0"/>
          </a:p>
          <a:p>
            <a:r>
              <a:rPr lang="en-US" dirty="0" smtClean="0"/>
              <a:t>Mind syntaxes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Jumps, flags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</a:t>
            </a:r>
            <a:r>
              <a:rPr lang="en-US" dirty="0" err="1">
                <a:hlinkClick r:id="rId2" action="ppaction://hlinkfile"/>
              </a:rPr>
              <a:t>en.wikipedia.org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FLAGS_register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 ops,  ( REPNE SCASB? 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www.csc.depauw.edu</a:t>
            </a:r>
            <a:r>
              <a:rPr lang="en-US" sz="2400" dirty="0">
                <a:hlinkClick r:id="rId3"/>
              </a:rPr>
              <a:t>/~</a:t>
            </a:r>
            <a:r>
              <a:rPr lang="en-US" sz="2400" dirty="0" err="1">
                <a:hlinkClick r:id="rId3"/>
              </a:rPr>
              <a:t>bhoward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asmtut</a:t>
            </a:r>
            <a:r>
              <a:rPr lang="en-US" sz="2400" dirty="0">
                <a:hlinkClick r:id="rId3"/>
              </a:rPr>
              <a:t>/asmtut7.html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4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strings (errors?)</a:t>
            </a:r>
          </a:p>
          <a:p>
            <a:r>
              <a:rPr lang="en-US" dirty="0" err="1" smtClean="0"/>
              <a:t>Recognise</a:t>
            </a:r>
            <a:r>
              <a:rPr lang="en-US" dirty="0" smtClean="0"/>
              <a:t> calls, structures, </a:t>
            </a:r>
            <a:r>
              <a:rPr lang="en-US" dirty="0" smtClean="0"/>
              <a:t>naming </a:t>
            </a:r>
            <a:r>
              <a:rPr lang="en-US" dirty="0" smtClean="0"/>
              <a:t>things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 -f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err="1" smtClean="0">
                <a:latin typeface="Andale Mono"/>
                <a:cs typeface="Andale Mono"/>
              </a:rPr>
              <a:t>typedef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struct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tag_name</a:t>
            </a:r>
            <a:r>
              <a:rPr lang="en-US" sz="24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} </a:t>
            </a:r>
            <a:r>
              <a:rPr lang="en-US" sz="2400" dirty="0" err="1" smtClean="0">
                <a:latin typeface="Andale Mono"/>
                <a:cs typeface="Andale Mono"/>
              </a:rPr>
              <a:t>struct_alias</a:t>
            </a:r>
            <a:r>
              <a:rPr lang="en-US" sz="2400" dirty="0" smtClean="0">
                <a:latin typeface="Andale Mono"/>
                <a:cs typeface="Andale Mono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/>
              <a:t>OR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 smtClean="0">
                <a:latin typeface="Andale Mono"/>
                <a:cs typeface="Andale Mono"/>
              </a:rPr>
              <a:t>struct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 err="1" smtClean="0">
                <a:latin typeface="Andale Mono"/>
                <a:cs typeface="Andale Mono"/>
              </a:rPr>
              <a:t>tag_name</a:t>
            </a:r>
            <a:r>
              <a:rPr lang="en-US" sz="26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};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>
                <a:latin typeface="Andale Mono"/>
                <a:cs typeface="Andale Mono"/>
              </a:rPr>
              <a:t>typedef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tag_name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struct_alias</a:t>
            </a:r>
            <a:r>
              <a:rPr lang="en-US" sz="2600" dirty="0">
                <a:latin typeface="Andale Mono"/>
                <a:cs typeface="Andale Mono"/>
              </a:rPr>
              <a:t>;</a:t>
            </a:r>
            <a:endParaRPr lang="en-US" sz="26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5730" cy="452596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Consolas"/>
                <a:cs typeface="Consolas"/>
              </a:rPr>
              <a:t>int a = 5;</a:t>
            </a:r>
          </a:p>
          <a:p>
            <a:r>
              <a:rPr lang="hu-HU" sz="2400" dirty="0">
                <a:latin typeface="Consolas"/>
                <a:cs typeface="Consolas"/>
              </a:rPr>
              <a:t>int *ptr = NULL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  <a:endParaRPr lang="hu-HU" sz="2400" dirty="0">
              <a:latin typeface="Consolas"/>
              <a:cs typeface="Consolas"/>
            </a:endParaRPr>
          </a:p>
          <a:p>
            <a:r>
              <a:rPr lang="hu-HU" sz="2400" dirty="0">
                <a:latin typeface="Consolas"/>
                <a:cs typeface="Consolas"/>
              </a:rPr>
              <a:t>ptr = &amp;a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</a:p>
          <a:p>
            <a:endParaRPr lang="hu-HU" sz="2400" dirty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*p</a:t>
            </a:r>
            <a:r>
              <a:rPr lang="hu-HU" sz="2400" dirty="0" smtClean="0">
                <a:latin typeface="Consolas"/>
                <a:cs typeface="Consolas"/>
              </a:rPr>
              <a:t>tr = 0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if ( a</a:t>
            </a:r>
            <a:r>
              <a:rPr lang="hu-HU" sz="2400" dirty="0" smtClean="0">
                <a:latin typeface="Consolas"/>
                <a:cs typeface="Consolas"/>
              </a:rPr>
              <a:t> == 0 )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hu-HU" sz="2400" dirty="0" smtClean="0">
                <a:latin typeface="Consolas"/>
                <a:cs typeface="Consolas"/>
              </a:rPr>
              <a:t>//do something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2528" y="1600200"/>
            <a:ext cx="4464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0x5</a:t>
            </a:r>
            <a:endParaRPr lang="hu-HU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lang="hu-HU" sz="2400" dirty="0" smtClean="0">
                <a:solidFill>
                  <a:srgbClr val="800000"/>
                </a:solidFill>
                <a:latin typeface="Consolas"/>
                <a:cs typeface="Consolas"/>
              </a:rPr>
              <a:t>ov [esp+var_ptr], 0x0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lea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esp+var_ptr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0x0</a:t>
            </a:r>
          </a:p>
          <a:p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test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jz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somewhere</a:t>
            </a:r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20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point 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 = { 3, 7 };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*p = &amp;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(*p).x = 8</a:t>
            </a:r>
            <a:r>
              <a:rPr lang="en-US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en-US" dirty="0">
                <a:latin typeface="Consolas"/>
                <a:cs typeface="Consolas"/>
              </a:rPr>
              <a:t>-&gt;x = 8; </a:t>
            </a:r>
          </a:p>
        </p:txBody>
      </p:sp>
    </p:spTree>
    <p:extLst>
      <p:ext uri="{BB962C8B-B14F-4D97-AF65-F5344CB8AC3E}">
        <p14:creationId xmlns:p14="http://schemas.microsoft.com/office/powerpoint/2010/main" val="33149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GDB primer</a:t>
            </a:r>
          </a:p>
          <a:p>
            <a:r>
              <a:rPr lang="en-US" dirty="0" smtClean="0"/>
              <a:t>Processes, </a:t>
            </a:r>
          </a:p>
          <a:p>
            <a:r>
              <a:rPr lang="en-US" dirty="0" smtClean="0"/>
              <a:t>Registers / Memory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Misc</a:t>
            </a:r>
            <a:r>
              <a:rPr lang="en-US" dirty="0" smtClean="0"/>
              <a:t>: forks, signals,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379</Words>
  <Application>Microsoft Macintosh PowerPoint</Application>
  <PresentationFormat>On-screen Show (4:3)</PresentationFormat>
  <Paragraphs>98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Exploit Development</vt:lpstr>
      <vt:lpstr>IDA</vt:lpstr>
      <vt:lpstr>Assembly &amp; ELF</vt:lpstr>
      <vt:lpstr>Assembly, #2</vt:lpstr>
      <vt:lpstr>Analysis</vt:lpstr>
      <vt:lpstr>Structs</vt:lpstr>
      <vt:lpstr>Pointers</vt:lpstr>
      <vt:lpstr>Pointers to struct</vt:lpstr>
      <vt:lpstr>Testing</vt:lpstr>
      <vt:lpstr>Bugs &amp; Exploitation 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Malgherini</dc:creator>
  <cp:lastModifiedBy>Tommaso Malgherini</cp:lastModifiedBy>
  <cp:revision>31</cp:revision>
  <dcterms:created xsi:type="dcterms:W3CDTF">2015-08-19T14:28:55Z</dcterms:created>
  <dcterms:modified xsi:type="dcterms:W3CDTF">2015-08-26T14:02:15Z</dcterms:modified>
</cp:coreProperties>
</file>