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вс 24.04.22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вс 24.04.22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вс 24.04.22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вс 24.04.22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вс 24.04.22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вс 24.04.22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вс 24.04.22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вс 24.04.22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вс 24.04.22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вс 24.04.22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вс 24.04.22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вс 24.04.22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Фон.JPG"/>
          <p:cNvPicPr>
            <a:picLocks noChangeAspect="1"/>
          </p:cNvPicPr>
          <p:nvPr/>
        </p:nvPicPr>
        <p:blipFill>
          <a:blip r:embed="rId2" cstate="print">
            <a:lum bright="-22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Создание игры 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Сапер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ru-RU" dirty="0">
              <a:solidFill>
                <a:schemeClr val="bg2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88024" y="4869160"/>
            <a:ext cx="3923928" cy="864096"/>
          </a:xfrm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Выполнил </a:t>
            </a:r>
          </a:p>
          <a:p>
            <a:r>
              <a:rPr lang="ru-RU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Соловьев Матвей Михайлович 10А</a:t>
            </a:r>
            <a:endParaRPr lang="ru-RU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https://psv4.userapi.com/c235031/u161220633/docs/d19/fc625b0c7e78/IMG_2820.png?extra=cd6J2G18LXZ-KEgHFpDMA-fI4STkgV5YR6P7VcvqBDePGIbsoQNyZNvuZI8KY3-074KWRa8rfmSVFpnfC5_c4TOIKW2UOpvOF0jk-yb8TBpBXWrpY7N-DxkwYMntvQZN_dpDFqQMPr1R72lyFHrN3Yo">
            <a:extLst>
              <a:ext uri="{FF2B5EF4-FFF2-40B4-BE49-F238E27FC236}">
                <a16:creationId xmlns:a16="http://schemas.microsoft.com/office/drawing/2014/main" xmlns="" id="{CE286DD0-8E00-4607-B9C3-331EF5D3D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862238"/>
            <a:ext cx="2889235" cy="19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028384" y="6381328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25.04.22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Фон.JPG"/>
          <p:cNvPicPr>
            <a:picLocks noChangeAspect="1"/>
          </p:cNvPicPr>
          <p:nvPr/>
        </p:nvPicPr>
        <p:blipFill>
          <a:blip r:embed="rId2" cstate="print">
            <a:lum bright="-22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dirty="0">
              <a:solidFill>
                <a:schemeClr val="bg2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Фон.JPG"/>
          <p:cNvPicPr>
            <a:picLocks noChangeAspect="1"/>
          </p:cNvPicPr>
          <p:nvPr/>
        </p:nvPicPr>
        <p:blipFill>
          <a:blip r:embed="rId2" cstate="print">
            <a:lum bright="-22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Цели</a:t>
            </a:r>
            <a:endParaRPr lang="ru-RU" dirty="0">
              <a:solidFill>
                <a:schemeClr val="bg2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1412776"/>
            <a:ext cx="5544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Обучиться работе с библиотекой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“pygame”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Получить новые навыки работы с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“Python”</a:t>
            </a:r>
            <a:endParaRPr lang="ru-RU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3356992"/>
            <a:ext cx="4435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Способы достижения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547664" y="4221088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Написание игры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Сапер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ru-RU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Фон.JPG"/>
          <p:cNvPicPr>
            <a:picLocks noChangeAspect="1"/>
          </p:cNvPicPr>
          <p:nvPr/>
        </p:nvPicPr>
        <p:blipFill>
          <a:blip r:embed="rId2" cstate="print">
            <a:lum bright="-22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PyGame</a:t>
            </a:r>
            <a:endParaRPr lang="ru-RU" dirty="0">
              <a:solidFill>
                <a:schemeClr val="bg2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1772816"/>
            <a:ext cx="5544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PyGame –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набор библиотек языка программирования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 descr="pygam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04456" y="4863181"/>
            <a:ext cx="5039544" cy="1994819"/>
          </a:xfrm>
          <a:prstGeom prst="rect">
            <a:avLst/>
          </a:prstGeom>
        </p:spPr>
      </p:pic>
      <p:pic>
        <p:nvPicPr>
          <p:cNvPr id="9" name="Рисунок 8" descr="Game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760411">
            <a:off x="756530" y="3363911"/>
            <a:ext cx="3305175" cy="2200275"/>
          </a:xfrm>
          <a:prstGeom prst="rect">
            <a:avLst/>
          </a:prstGeom>
        </p:spPr>
      </p:pic>
      <p:pic>
        <p:nvPicPr>
          <p:cNvPr id="11" name="Рисунок 10" descr="Another Gam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76056" y="2348880"/>
            <a:ext cx="2520280" cy="26899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Фон.JPG"/>
          <p:cNvPicPr>
            <a:picLocks noChangeAspect="1"/>
          </p:cNvPicPr>
          <p:nvPr/>
        </p:nvPicPr>
        <p:blipFill>
          <a:blip r:embed="rId2" cstate="print">
            <a:lum bright="-22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Почему 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Сапер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ru-RU" dirty="0">
              <a:solidFill>
                <a:schemeClr val="bg2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1844824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Идея игры несложная для реализации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Большое пространство для идей визуализации</a:t>
            </a:r>
          </a:p>
        </p:txBody>
      </p:sp>
      <p:pic>
        <p:nvPicPr>
          <p:cNvPr id="8" name="Рисунок 7" descr="Сапер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2852936"/>
            <a:ext cx="3600400" cy="374602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Фон.JPG"/>
          <p:cNvPicPr>
            <a:picLocks noChangeAspect="1"/>
          </p:cNvPicPr>
          <p:nvPr/>
        </p:nvPicPr>
        <p:blipFill>
          <a:blip r:embed="rId2" cstate="print">
            <a:lum bright="-22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История игры</a:t>
            </a:r>
            <a:endParaRPr lang="ru-RU" dirty="0">
              <a:solidFill>
                <a:schemeClr val="bg2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412776"/>
            <a:ext cx="741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Mined Out –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первая игра в похожем жанре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Сапёр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был выпущен в наборе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Windows Entertainment Pack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, включенном в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 от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Microsoft — Windows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3.11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октября 1990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года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С тех пор менялся только внешний вид</a:t>
            </a:r>
            <a:endParaRPr lang="ru-RU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 descr="MinedOu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3645024"/>
            <a:ext cx="4876800" cy="2924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Фон.JPG"/>
          <p:cNvPicPr>
            <a:picLocks noChangeAspect="1"/>
          </p:cNvPicPr>
          <p:nvPr/>
        </p:nvPicPr>
        <p:blipFill>
          <a:blip r:embed="rId2" cstate="print">
            <a:lum bright="-22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Правила игры 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Сапер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ru-RU" dirty="0">
              <a:solidFill>
                <a:schemeClr val="bg2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412776"/>
            <a:ext cx="6912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Игра ведется на поле, некоторые клетки которого заминированы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Цель – открыть все поле, не подорвав ни одной мины, за как можно меньшее время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При открытии клетки на ней отобразится цифра – количество мин вокруг данной клетки</a:t>
            </a:r>
            <a:endParaRPr lang="ru-RU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 descr="Defused in 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840" y="3789040"/>
            <a:ext cx="2741516" cy="284446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Фон.JPG"/>
          <p:cNvPicPr>
            <a:picLocks noChangeAspect="1"/>
          </p:cNvPicPr>
          <p:nvPr/>
        </p:nvPicPr>
        <p:blipFill>
          <a:blip r:embed="rId2" cstate="print">
            <a:lum bright="-22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Сапер</a:t>
            </a:r>
            <a:endParaRPr lang="ru-RU" dirty="0">
              <a:solidFill>
                <a:schemeClr val="bg2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Рисунок 10" descr="Game in progres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980728"/>
            <a:ext cx="3308359" cy="3429001"/>
          </a:xfrm>
          <a:prstGeom prst="rect">
            <a:avLst/>
          </a:prstGeom>
        </p:spPr>
      </p:pic>
      <p:pic>
        <p:nvPicPr>
          <p:cNvPr id="9" name="Рисунок 8" descr="Defuser_30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7864" y="1988840"/>
            <a:ext cx="3312368" cy="3450768"/>
          </a:xfrm>
          <a:prstGeom prst="rect">
            <a:avLst/>
          </a:prstGeom>
        </p:spPr>
      </p:pic>
      <p:pic>
        <p:nvPicPr>
          <p:cNvPr id="8" name="Рисунок 7" descr="BOMB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512" y="3068960"/>
            <a:ext cx="3456384" cy="361107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Фон.JPG"/>
          <p:cNvPicPr>
            <a:picLocks noChangeAspect="1"/>
          </p:cNvPicPr>
          <p:nvPr/>
        </p:nvPicPr>
        <p:blipFill>
          <a:blip r:embed="rId2" cstate="print">
            <a:lum bright="-22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Планы</a:t>
            </a:r>
            <a:endParaRPr lang="ru-RU" dirty="0">
              <a:solidFill>
                <a:schemeClr val="bg2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2276872"/>
            <a:ext cx="55446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Пользовательское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меню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Таблица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лидеров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Персонализация</a:t>
            </a:r>
            <a:endParaRPr lang="ru-RU" sz="2800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Помощь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игроку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Визуализация</a:t>
            </a:r>
            <a:endParaRPr lang="ru-RU" sz="28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Фон.JPG"/>
          <p:cNvPicPr>
            <a:picLocks noChangeAspect="1"/>
          </p:cNvPicPr>
          <p:nvPr/>
        </p:nvPicPr>
        <p:blipFill>
          <a:blip r:embed="rId2" cstate="print">
            <a:lum bright="-22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Выводы</a:t>
            </a:r>
            <a:endParaRPr lang="ru-RU" dirty="0">
              <a:solidFill>
                <a:schemeClr val="bg2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2060848"/>
            <a:ext cx="55446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Улучшил свои навыки написания кода на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”Python”</a:t>
            </a:r>
            <a:endParaRPr lang="ru-RU" sz="2800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Познакомился и научился работать с библиотекой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“PyGame”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Написал игру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Сапер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ru-RU" sz="28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197</Words>
  <Application>Microsoft Office PowerPoint</Application>
  <PresentationFormat>Экран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Создание игры “Сапер”</vt:lpstr>
      <vt:lpstr>Цели</vt:lpstr>
      <vt:lpstr>PyGame</vt:lpstr>
      <vt:lpstr>Почему “Сапер”</vt:lpstr>
      <vt:lpstr>История игры</vt:lpstr>
      <vt:lpstr>Правила игры “Сапер”</vt:lpstr>
      <vt:lpstr>Сапер</vt:lpstr>
      <vt:lpstr>Планы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игры “Сапер”</dc:title>
  <dc:creator>Пользователь</dc:creator>
  <cp:lastModifiedBy>Пользователь</cp:lastModifiedBy>
  <cp:revision>19</cp:revision>
  <dcterms:created xsi:type="dcterms:W3CDTF">2022-04-24T18:58:35Z</dcterms:created>
  <dcterms:modified xsi:type="dcterms:W3CDTF">2022-04-24T21:39:55Z</dcterms:modified>
</cp:coreProperties>
</file>