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7" r:id="rId5"/>
    <p:sldId id="260" r:id="rId6"/>
    <p:sldId id="261" r:id="rId7"/>
    <p:sldId id="269" r:id="rId8"/>
    <p:sldId id="270" r:id="rId9"/>
    <p:sldId id="26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68" d="100"/>
          <a:sy n="68" d="100"/>
        </p:scale>
        <p:origin x="84" y="18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12/6/2020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Mạnh Đức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20170056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(Structural pattern),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Decorator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Decorator,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36697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3811AFC-4B34-4582-81DC-4876438B67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1398" y="1701800"/>
            <a:ext cx="6409176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PepperChickenPizza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TomatoPepperPizza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CheeseChickenPizza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Decorator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DBD8A9-8506-4498-9E5B-82A87D63BB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7559" y="1701800"/>
            <a:ext cx="497710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180250" cy="44704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doPizza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TomatoPizza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chickenPizza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PepperDecorator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CheeseDecorator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PizzaDecorator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addPepper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addCheese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DBD8A9-8506-4498-9E5B-82A87D63BB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7559" y="1701800"/>
            <a:ext cx="497710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3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wrapper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wrapper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(run-time).</a:t>
            </a:r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615</Words>
  <Application>Microsoft Office PowerPoint</Application>
  <PresentationFormat>Custom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Class open house presentation</vt:lpstr>
      <vt:lpstr>Decorator Pattern</vt:lpstr>
      <vt:lpstr>Khái niệm</vt:lpstr>
      <vt:lpstr>Cấu trúc</vt:lpstr>
      <vt:lpstr>Cấu trúc</vt:lpstr>
      <vt:lpstr>Biểu đồ lớp </vt:lpstr>
      <vt:lpstr>Ví dụ</vt:lpstr>
      <vt:lpstr>Ví dụ</vt:lpstr>
      <vt:lpstr>Ví dụ</vt:lpstr>
      <vt:lpstr>Lợi ích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Mạnh Đức Dương</dc:creator>
  <cp:lastModifiedBy>Mạnh Đức Dương</cp:lastModifiedBy>
  <cp:revision>1</cp:revision>
  <dcterms:created xsi:type="dcterms:W3CDTF">2020-12-06T16:46:31Z</dcterms:created>
  <dcterms:modified xsi:type="dcterms:W3CDTF">2020-12-06T16:50:32Z</dcterms:modified>
</cp:coreProperties>
</file>