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7" r:id="rId5"/>
    <p:sldId id="268" r:id="rId6"/>
    <p:sldId id="260" r:id="rId7"/>
    <p:sldId id="261" r:id="rId8"/>
    <p:sldId id="269" r:id="rId9"/>
    <p:sldId id="262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182" autoAdjust="0"/>
  </p:normalViewPr>
  <p:slideViewPr>
    <p:cSldViewPr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12/6/2020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09E-12D5-4B1D-B8BB-C300B1DDD423}" type="datetime1">
              <a:rPr lang="en-US" smtClean="0"/>
              <a:t>12/6/2020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A53D-4C84-40AA-983E-A1E818A7FEFC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CEE-AE66-4EAB-9C04-97F8A56A6354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377B-053C-438C-8A98-92C419A6701C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EF46-0123-4A75-9835-49DC49D53DE2}" type="datetime1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378D-18AE-47D1-B10A-42F623B40082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6AE8-D704-41F6-B16A-5547B5672AC1}" type="datetime1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538-6F63-4C0B-916D-ED3F4E0A1B28}" type="datetime1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15BF-7116-4A9E-8022-5A2DC937F971}" type="datetime1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C91-5A3B-40CE-8C1D-279A8EF6E008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C20A-B94A-4E20-B4B2-88A7825AE904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59468AF-EFCF-4AAD-ACF4-3BA83EC4AF4E}" type="datetime1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pcoder.com/4200-cac-nguyen-ly-thiet-ke-huong-doi-tuong/#Open-Closed_principle_OCP" TargetMode="External"/><Relationship Id="rId2" Type="http://schemas.openxmlformats.org/officeDocument/2006/relationships/hyperlink" Target="https://gpcoder.com/4200-cac-nguyen-ly-thiet-ke-huong-doi-tuong/#Single_responsibility_principle_SR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Pattern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Mạnh Đức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20170056</a:t>
            </a: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Pattern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(Behavior Pattern).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pattern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clients. Client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Context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0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Context.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75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8C215BA-EAD8-442A-8BC1-CA57657538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309" y="2047635"/>
            <a:ext cx="10157354" cy="3778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(New),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(Submitted),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(Approved)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(Rejected).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(Save Draft).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switch-case.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Open/ Close.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handleRequest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Pattern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(Save Draft),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Context.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492DC9-56A7-4F60-A403-318308990A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7559" y="1473201"/>
            <a:ext cx="4977104" cy="3401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984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Single responsibility principle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SRP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Open/Closed Principle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OCP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Context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9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8</TotalTime>
  <Words>483</Words>
  <Application>Microsoft Office PowerPoint</Application>
  <PresentationFormat>Custom</PresentationFormat>
  <Paragraphs>29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</vt:lpstr>
      <vt:lpstr>Class open house presentation</vt:lpstr>
      <vt:lpstr>State Pattern</vt:lpstr>
      <vt:lpstr>Khái niệm</vt:lpstr>
      <vt:lpstr>Cấu trúc</vt:lpstr>
      <vt:lpstr>Cấu trúc</vt:lpstr>
      <vt:lpstr>Cấu trúc</vt:lpstr>
      <vt:lpstr>Biểu đồ lớp </vt:lpstr>
      <vt:lpstr>Ví dụ</vt:lpstr>
      <vt:lpstr>Ví dụ</vt:lpstr>
      <vt:lpstr>Lợi ích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Pattern</dc:title>
  <dc:creator>Mạnh Đức Dương</dc:creator>
  <cp:lastModifiedBy>Mạnh Đức Dương</cp:lastModifiedBy>
  <cp:revision>1</cp:revision>
  <dcterms:created xsi:type="dcterms:W3CDTF">2020-12-06T16:42:34Z</dcterms:created>
  <dcterms:modified xsi:type="dcterms:W3CDTF">2020-12-06T16:50:41Z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