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87" r:id="rId1"/>
  </p:sldMasterIdLst>
  <p:notesMasterIdLst>
    <p:notesMasterId r:id="rId2"/>
  </p:notesMasterIdLst>
  <p:sldIdLst>
    <p:sldId id="256" r:id="rId3"/>
    <p:sldId id="258" r:id="rId4"/>
    <p:sldId id="259" r:id="rId5"/>
    <p:sldId id="306" r:id="rId6"/>
    <p:sldId id="290" r:id="rId7"/>
    <p:sldId id="307" r:id="rId8"/>
    <p:sldId id="291" r:id="rId9"/>
    <p:sldId id="308" r:id="rId10"/>
    <p:sldId id="292" r:id="rId11"/>
    <p:sldId id="309" r:id="rId12"/>
    <p:sldId id="305" r:id="rId13"/>
    <p:sldId id="310" r:id="rId14"/>
    <p:sldId id="311" r:id="rId15"/>
    <p:sldId id="296" r:id="rId16"/>
    <p:sldId id="294" r:id="rId17"/>
    <p:sldId id="304" r:id="rId18"/>
    <p:sldId id="297" r:id="rId19"/>
    <p:sldId id="298" r:id="rId20"/>
    <p:sldId id="300" r:id="rId21"/>
    <p:sldId id="301" r:id="rId22"/>
    <p:sldId id="302" r:id="rId23"/>
    <p:sldId id="303" r:id="rId24"/>
    <p:sldId id="299" r:id="rId25"/>
    <p:sldId id="318" r:id="rId26"/>
    <p:sldId id="319" r:id="rId27"/>
    <p:sldId id="320" r:id="rId28"/>
    <p:sldId id="283" r:id="rId29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A5A10A73-E727-4592-9176-2A22FDF819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3124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1615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presProps" Target="presProps.xml"  /><Relationship Id="rId31" Type="http://schemas.openxmlformats.org/officeDocument/2006/relationships/viewProps" Target="viewProps.xml"  /><Relationship Id="rId32" Type="http://schemas.openxmlformats.org/officeDocument/2006/relationships/theme" Target="theme/theme1.xml"  /><Relationship Id="rId33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462891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691514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442743"/>
      </p:ext>
    </p:extLst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2303638"/>
      </p:ext>
    </p:extLst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648143"/>
      </p:ext>
    </p:extLst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1758915"/>
      </p:ext>
    </p:extLst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8852"/>
      </p:ext>
    </p:extLst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411386"/>
      </p:ext>
    </p:extLst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04377"/>
      </p:ext>
    </p:extLst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7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037718"/>
      </p:ext>
    </p:extLst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4028"/>
      </p:ext>
    </p:extLst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167401"/>
      </p:ext>
    </p:extLst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31681"/>
      </p:ext>
    </p:extLst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4542"/>
      </p:ext>
    </p:extLst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275763"/>
      </p:ext>
    </p:extLst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894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6dc4b7341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6dc4b7341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92698da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92698da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005663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547729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11049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65755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316964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8245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370475" y="1348400"/>
            <a:ext cx="389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5" name="Google Shape;95;p11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96" name="Google Shape;96;p1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1"/>
          <p:cNvSpPr txBox="1"/>
          <p:nvPr>
            <p:ph idx="2" type="subTitle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idx="3" type="body"/>
          </p:nvPr>
        </p:nvSpPr>
        <p:spPr>
          <a:xfrm>
            <a:off x="4581150" y="1348400"/>
            <a:ext cx="389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1" name="Google Shape;121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0"/>
          <p:cNvSpPr/>
          <p:nvPr/>
        </p:nvSpPr>
        <p:spPr>
          <a:xfrm rot="8689208">
            <a:off x="3770214" y="396706"/>
            <a:ext cx="3328328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 rot="8689207">
            <a:off x="2896399" y="820595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 rot="8689207">
            <a:off x="4439449" y="582395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 rot="8689207">
            <a:off x="4039399" y="1740020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 rot="8689207">
            <a:off x="5296699" y="1725395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 rot="8689208">
            <a:off x="7370664" y="2168356"/>
            <a:ext cx="3328328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 flipH="1" rot="8778896">
            <a:off x="3036819" y="524026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 flipH="1" rot="8778896">
            <a:off x="2580369" y="-790424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 flipH="1" rot="8778896">
            <a:off x="5075169" y="1749501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 flipH="1" rot="8778896">
            <a:off x="5608569" y="2981476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type="title"/>
          </p:nvPr>
        </p:nvSpPr>
        <p:spPr>
          <a:xfrm>
            <a:off x="254133" y="3471700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145" name="Google Shape;145;p20"/>
          <p:cNvGrpSpPr/>
          <p:nvPr/>
        </p:nvGrpSpPr>
        <p:grpSpPr>
          <a:xfrm rot="-5400000">
            <a:off x="-164001" y="3723552"/>
            <a:ext cx="649715" cy="69000"/>
            <a:chOff x="684763" y="3506750"/>
            <a:chExt cx="3536825" cy="69000"/>
          </a:xfrm>
        </p:grpSpPr>
        <p:sp>
          <p:nvSpPr>
            <p:cNvPr id="146" name="Google Shape;146;p20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254133" y="3968200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noFill/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flipH="1" rot="10800000">
            <a:off x="1404025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2" type="subTitle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Descriptions">
  <p:cSld name="BLANK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391150" y="264025"/>
            <a:ext cx="40581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547600" y="1388425"/>
            <a:ext cx="3598500" cy="3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ides">
  <p:cSld name="BLANK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ides 3">
  <p:cSld name="BLANK_1_3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1" type="subTitle"/>
          </p:nvPr>
        </p:nvSpPr>
        <p:spPr>
          <a:xfrm>
            <a:off x="533325" y="3001125"/>
            <a:ext cx="30825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ides 2">
  <p:cSld name="BLANK_1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1" type="subTitle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E85B9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2" type="subTitle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ides 1">
  <p:cSld name="BLANK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>
            <p:ph idx="1" type="subTitle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9B29D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2" type="subTitle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">
  <p:cSld name="TITLE_1_1">
    <p:bg>
      <p:bgPr>
        <a:noFill/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 rot="10800000">
            <a:off x="1404025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2" type="subTitle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">
  <p:cSld name="TITLE_1_1_1">
    <p:bg>
      <p:bgPr>
        <a:noFill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 flipH="1" rot="10800000">
            <a:off x="1404025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2608825" y="753700"/>
            <a:ext cx="6424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4789525" y="1359950"/>
            <a:ext cx="424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6520250" y="1741300"/>
            <a:ext cx="2513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5" name="Google Shape;45;p5"/>
          <p:cNvSpPr/>
          <p:nvPr/>
        </p:nvSpPr>
        <p:spPr>
          <a:xfrm flipH="1">
            <a:off x="0" y="2548900"/>
            <a:ext cx="3121800" cy="1443900"/>
          </a:xfrm>
          <a:prstGeom prst="parallelogram">
            <a:avLst>
              <a:gd fmla="val 96329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rot="5400000">
            <a:off x="-790900" y="1012275"/>
            <a:ext cx="3329100" cy="1747200"/>
          </a:xfrm>
          <a:prstGeom prst="triangle">
            <a:avLst>
              <a:gd fmla="val 69864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85C4AC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689986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74AB96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727500" y="0"/>
            <a:ext cx="2391600" cy="5143500"/>
          </a:xfrm>
          <a:prstGeom prst="rect">
            <a:avLst/>
          </a:prstGeom>
          <a:solidFill>
            <a:srgbClr val="7CB8A1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 txBox="1"/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7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5477A7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648DC6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4742700" y="0"/>
            <a:ext cx="2376300" cy="5143500"/>
          </a:xfrm>
          <a:prstGeom prst="rect">
            <a:avLst/>
          </a:prstGeom>
          <a:solidFill>
            <a:srgbClr val="5A7FB3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8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8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">
  <p:cSld name="SECTION_HEADER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 rot="5400000">
            <a:off x="2005200" y="-1993650"/>
            <a:ext cx="5133600" cy="9130800"/>
          </a:xfrm>
          <a:prstGeom prst="rect">
            <a:avLst/>
          </a:prstGeom>
          <a:solidFill>
            <a:srgbClr val="38444A">
              <a:alpha val="4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539025" y="2347100"/>
            <a:ext cx="506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9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75" name="Google Shape;75;p9"/>
          <p:cNvGrpSpPr/>
          <p:nvPr/>
        </p:nvGrpSpPr>
        <p:grpSpPr>
          <a:xfrm>
            <a:off x="684763" y="3506750"/>
            <a:ext cx="3536825" cy="69000"/>
            <a:chOff x="684763" y="3506750"/>
            <a:chExt cx="3536825" cy="69000"/>
          </a:xfrm>
        </p:grpSpPr>
        <p:sp>
          <p:nvSpPr>
            <p:cNvPr id="76" name="Google Shape;76;p9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9"/>
          <p:cNvSpPr txBox="1"/>
          <p:nvPr>
            <p:ph idx="2" type="subTitle"/>
          </p:nvPr>
        </p:nvSpPr>
        <p:spPr>
          <a:xfrm>
            <a:off x="656400" y="1685100"/>
            <a:ext cx="51828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370475" y="1348400"/>
            <a:ext cx="846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10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86" name="Google Shape;86;p10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0"/>
          <p:cNvSpPr txBox="1"/>
          <p:nvPr>
            <p:ph idx="2" type="subTitle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slideLayout" Target="../slideLayouts/slideLayout22.xml"  /><Relationship Id="rId23" Type="http://schemas.openxmlformats.org/officeDocument/2006/relationships/slideLayout" Target="../slideLayouts/slideLayout23.xml"  /><Relationship Id="rId24" Type="http://schemas.openxmlformats.org/officeDocument/2006/relationships/slideLayout" Target="../slideLayouts/slideLayout24.xml"  /><Relationship Id="rId25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0.xml"  /><Relationship Id="rId3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0.xml"  /><Relationship Id="rId3" Type="http://schemas.openxmlformats.org/officeDocument/2006/relationships/image" Target="../media/image1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0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0.xml"  /><Relationship Id="rId3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0.xml"  /><Relationship Id="rId3" Type="http://schemas.openxmlformats.org/officeDocument/2006/relationships/image" Target="../media/image1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0.xml"  /><Relationship Id="rId3" Type="http://schemas.openxmlformats.org/officeDocument/2006/relationships/image" Target="../media/image1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0.xml"  /><Relationship Id="rId3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0.xml"  /><Relationship Id="rId3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10.xml"  /><Relationship Id="rId3" Type="http://schemas.openxmlformats.org/officeDocument/2006/relationships/image" Target="../media/image1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10.xml"  /><Relationship Id="rId3" Type="http://schemas.openxmlformats.org/officeDocument/2006/relationships/image" Target="../media/image19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10.xml"  /><Relationship Id="rId3" Type="http://schemas.openxmlformats.org/officeDocument/2006/relationships/image" Target="../media/image2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10.xml"  /><Relationship Id="rId3" Type="http://schemas.openxmlformats.org/officeDocument/2006/relationships/image" Target="../media/image2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10.xml"  /><Relationship Id="rId3" Type="http://schemas.openxmlformats.org/officeDocument/2006/relationships/image" Target="../media/image22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10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7.xml"  /><Relationship Id="rId2" Type="http://schemas.openxmlformats.org/officeDocument/2006/relationships/slideLayout" Target="../slideLayouts/slideLayout19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0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0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0.xml"  /><Relationship Id="rId3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title" idx="0"/>
          </p:nvPr>
        </p:nvSpPr>
        <p:spPr>
          <a:xfrm>
            <a:off x="6732269" y="1515700"/>
            <a:ext cx="2224855" cy="801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900" b="1"/>
              <a:t>Find Pet</a:t>
            </a:r>
            <a:endParaRPr lang="en-US" altLang="ko-KR" sz="3900" b="1"/>
          </a:p>
        </p:txBody>
      </p:sp>
      <p:sp>
        <p:nvSpPr>
          <p:cNvPr id="287" name="Google Shape;287;p42"/>
          <p:cNvSpPr txBox="1">
            <a:spLocks noGrp="1"/>
          </p:cNvSpPr>
          <p:nvPr>
            <p:ph type="subTitle" idx="1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-KR" altLang="en-US" sz="1700"/>
              <a:t>잃어버린 반려동물 찾기 애플리케이션</a:t>
            </a:r>
            <a:endParaRPr lang="ko-KR" altLang="en-US" sz="1700"/>
          </a:p>
        </p:txBody>
      </p:sp>
      <p:sp>
        <p:nvSpPr>
          <p:cNvPr id="288" name="Google Shape;288;p42"/>
          <p:cNvSpPr txBox="1">
            <a:spLocks noGrp="1"/>
          </p:cNvSpPr>
          <p:nvPr>
            <p:ph type="subTitle" idx="2"/>
          </p:nvPr>
        </p:nvSpPr>
        <p:spPr>
          <a:xfrm>
            <a:off x="6189564" y="2503300"/>
            <a:ext cx="2767585" cy="410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en-US" altLang="ko-KR"/>
              <a:t>1</a:t>
            </a:r>
            <a:r>
              <a:rPr lang="ko-KR" altLang="en-US"/>
              <a:t>조 </a:t>
            </a:r>
            <a:r>
              <a:rPr lang="ko-KR" altLang="en-US" b="1"/>
              <a:t>김석현</a:t>
            </a:r>
            <a:r>
              <a:rPr lang="en-US" altLang="ko-KR"/>
              <a:t>,</a:t>
            </a:r>
            <a:r>
              <a:rPr lang="ko-KR" altLang="en-US"/>
              <a:t> 모지원</a:t>
            </a:r>
            <a:r>
              <a:rPr lang="en-US" altLang="ko-KR"/>
              <a:t>,</a:t>
            </a:r>
            <a:r>
              <a:rPr lang="ko-KR" altLang="en-US"/>
              <a:t> 박상탁</a:t>
            </a:r>
            <a:r>
              <a:rPr lang="en-US" altLang="ko-KR"/>
              <a:t>,</a:t>
            </a:r>
            <a:r>
              <a:rPr lang="ko-KR" altLang="en-US"/>
              <a:t> 신영아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 idx="0"/>
          </p:nvPr>
        </p:nvSpPr>
        <p:spPr>
          <a:xfrm>
            <a:off x="179451" y="2738076"/>
            <a:ext cx="6552819" cy="8418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lt1"/>
                </a:solidFill>
                <a:latin typeface="맑은 고딕"/>
                <a:ea typeface="맑은 고딕"/>
                <a:cs typeface="Arial Black"/>
                <a:sym typeface="Arial Black"/>
              </a:rPr>
              <a:t>EER Diagram (DB</a:t>
            </a:r>
            <a:r>
              <a:rPr lang="ko-KR" altLang="en-US">
                <a:solidFill>
                  <a:schemeClr val="lt1"/>
                </a:solidFill>
                <a:latin typeface="맑은 고딕"/>
                <a:ea typeface="맑은 고딕"/>
                <a:cs typeface="Arial Black"/>
                <a:sym typeface="Arial Black"/>
              </a:rPr>
              <a:t> 설계</a:t>
            </a:r>
            <a:r>
              <a:rPr lang="en-US" altLang="ko-KR">
                <a:solidFill>
                  <a:schemeClr val="lt1"/>
                </a:solidFill>
                <a:latin typeface="맑은 고딕"/>
                <a:ea typeface="맑은 고딕"/>
                <a:cs typeface="Arial Black"/>
                <a:sym typeface="Arial Black"/>
              </a:rPr>
              <a:t>)</a:t>
            </a:r>
            <a:endParaRPr lang="en-US" altLang="ko-KR">
              <a:solidFill>
                <a:schemeClr val="lt1"/>
              </a:solidFill>
              <a:latin typeface="맑은 고딕"/>
              <a:ea typeface="맑은 고딕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858127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>
            <a:spLocks noGrp="1"/>
          </p:cNvSpPr>
          <p:nvPr>
            <p:ph type="title" idx="0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EER Diagram </a:t>
            </a:r>
            <a:br>
              <a:rPr lang="ko-KR" altLang="en-US"/>
            </a:br>
            <a:r>
              <a:rPr lang="en-US" altLang="ko-KR"/>
              <a:t>(DB</a:t>
            </a:r>
            <a:r>
              <a:rPr lang="ko-KR" altLang="en-US"/>
              <a:t>설계</a:t>
            </a:r>
            <a:r>
              <a:rPr lang="en-US" altLang="ko-KR"/>
              <a:t>)</a:t>
            </a:r>
            <a:endParaRPr lang="en-US" altLang="ko-KR"/>
          </a:p>
        </p:txBody>
      </p:sp>
      <p:grpSp>
        <p:nvGrpSpPr>
          <p:cNvPr id="371" name="Google Shape;371;p47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72" name="Google Shape;372;p4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73;p4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374;p4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37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59811" y="94640"/>
            <a:ext cx="4608576" cy="495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88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 idx="0"/>
          </p:nvPr>
        </p:nvSpPr>
        <p:spPr>
          <a:xfrm>
            <a:off x="179451" y="2738076"/>
            <a:ext cx="6048756" cy="8418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맑은 고딕"/>
                <a:ea typeface="맑은 고딕"/>
                <a:cs typeface="Arial Black"/>
                <a:sym typeface="Arial Black"/>
              </a:rPr>
              <a:t>화면 </a:t>
            </a:r>
            <a:r>
              <a:rPr lang="en-US" altLang="ko-KR">
                <a:solidFill>
                  <a:schemeClr val="lt1"/>
                </a:solidFill>
                <a:latin typeface="맑은 고딕"/>
                <a:ea typeface="맑은 고딕"/>
                <a:cs typeface="Arial Black"/>
                <a:sym typeface="Arial Black"/>
              </a:rPr>
              <a:t>UI </a:t>
            </a:r>
            <a:r>
              <a:rPr lang="ko-KR" altLang="en-US">
                <a:solidFill>
                  <a:schemeClr val="lt1"/>
                </a:solidFill>
                <a:latin typeface="맑은 고딕"/>
                <a:ea typeface="맑은 고딕"/>
                <a:cs typeface="Arial Black"/>
                <a:sym typeface="Arial Black"/>
              </a:rPr>
              <a:t>설계</a:t>
            </a:r>
            <a:endParaRPr lang="ko-KR" altLang="en-US">
              <a:solidFill>
                <a:schemeClr val="lt1"/>
              </a:solidFill>
              <a:latin typeface="맑은 고딕"/>
              <a:ea typeface="맑은 고딕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42969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Muli"/>
                <a:ea typeface="Muli"/>
                <a:cs typeface="Muli"/>
                <a:sym typeface="Muli"/>
              </a:rPr>
              <a:t>인트로</a:t>
            </a:r>
            <a:endParaRPr lang="ko-KR" altLang="en-US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4" name="Google Shape;364;p47"/>
          <p:cNvSpPr txBox="1">
            <a:spLocks noGrp="1"/>
          </p:cNvSpPr>
          <p:nvPr>
            <p:ph type="title" idx="0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화면 </a:t>
            </a:r>
            <a:r>
              <a:rPr lang="en-US" altLang="ko-KR"/>
              <a:t>UI</a:t>
            </a:r>
            <a:r>
              <a:rPr lang="ko-KR" altLang="en-US"/>
              <a:t> 설계</a:t>
            </a:r>
            <a:endParaRPr lang="ko-KR" altLang="en-US"/>
          </a:p>
        </p:txBody>
      </p:sp>
      <p:grpSp>
        <p:nvGrpSpPr>
          <p:cNvPr id="371" name="Google Shape;371;p47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72" name="Google Shape;372;p4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73;p4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374;p4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37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52990" y="133731"/>
            <a:ext cx="2438019" cy="487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85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Muli"/>
                <a:ea typeface="Muli"/>
                <a:cs typeface="Muli"/>
                <a:sym typeface="Muli"/>
              </a:rPr>
              <a:t>메인 페이지</a:t>
            </a:r>
            <a:endParaRPr lang="ko-KR" altLang="en-US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4" name="Google Shape;364;p47"/>
          <p:cNvSpPr txBox="1">
            <a:spLocks noGrp="1"/>
          </p:cNvSpPr>
          <p:nvPr>
            <p:ph type="title" idx="0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화면 </a:t>
            </a:r>
            <a:r>
              <a:rPr lang="en-US" altLang="ko-KR"/>
              <a:t>UI</a:t>
            </a:r>
            <a:r>
              <a:rPr lang="ko-KR" altLang="en-US"/>
              <a:t> 설계</a:t>
            </a:r>
            <a:endParaRPr lang="ko-KR" altLang="en-US"/>
          </a:p>
        </p:txBody>
      </p:sp>
      <p:grpSp>
        <p:nvGrpSpPr>
          <p:cNvPr id="371" name="Google Shape;371;p47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72" name="Google Shape;372;p4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73;p4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374;p4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37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27757" y="445026"/>
            <a:ext cx="2329087" cy="4559398"/>
          </a:xfrm>
          <a:prstGeom prst="rect">
            <a:avLst/>
          </a:prstGeom>
        </p:spPr>
      </p:pic>
      <p:pic>
        <p:nvPicPr>
          <p:cNvPr id="37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36108" y="445026"/>
            <a:ext cx="2331747" cy="455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3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Muli"/>
                <a:ea typeface="Muli"/>
                <a:cs typeface="Muli"/>
                <a:sym typeface="Muli"/>
              </a:rPr>
              <a:t>로그인</a:t>
            </a:r>
            <a:endParaRPr lang="ko-KR" altLang="en-US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4" name="Google Shape;364;p47"/>
          <p:cNvSpPr txBox="1">
            <a:spLocks noGrp="1"/>
          </p:cNvSpPr>
          <p:nvPr>
            <p:ph type="title" idx="0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화면 </a:t>
            </a:r>
            <a:r>
              <a:rPr lang="en-US" altLang="ko-KR"/>
              <a:t>UI</a:t>
            </a:r>
            <a:r>
              <a:rPr lang="ko-KR" altLang="en-US"/>
              <a:t> 설계</a:t>
            </a:r>
            <a:endParaRPr lang="ko-KR" altLang="en-US"/>
          </a:p>
        </p:txBody>
      </p:sp>
      <p:grpSp>
        <p:nvGrpSpPr>
          <p:cNvPr id="371" name="Google Shape;371;p47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72" name="Google Shape;372;p4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73;p4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374;p4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375" name=""/>
          <p:cNvPicPr>
            <a:picLocks noChangeAspect="1"/>
          </p:cNvPicPr>
          <p:nvPr/>
        </p:nvPicPr>
        <p:blipFill rotWithShape="1">
          <a:blip r:embed="rId3"/>
          <a:srcRect r="2790"/>
          <a:stretch>
            <a:fillRect/>
          </a:stretch>
        </p:blipFill>
        <p:spPr>
          <a:xfrm>
            <a:off x="3383851" y="147164"/>
            <a:ext cx="2376297" cy="484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29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Muli"/>
                <a:ea typeface="Muli"/>
                <a:cs typeface="Muli"/>
                <a:sym typeface="Muli"/>
              </a:rPr>
              <a:t>회원가입</a:t>
            </a:r>
            <a:endParaRPr lang="ko-KR" altLang="en-US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4" name="Google Shape;364;p47"/>
          <p:cNvSpPr txBox="1">
            <a:spLocks noGrp="1"/>
          </p:cNvSpPr>
          <p:nvPr>
            <p:ph type="title" idx="0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화면 </a:t>
            </a:r>
            <a:r>
              <a:rPr lang="en-US" altLang="ko-KR"/>
              <a:t>UI</a:t>
            </a:r>
            <a:r>
              <a:rPr lang="ko-KR" altLang="en-US"/>
              <a:t> 설계</a:t>
            </a:r>
            <a:endParaRPr lang="ko-KR" altLang="en-US"/>
          </a:p>
        </p:txBody>
      </p:sp>
      <p:grpSp>
        <p:nvGrpSpPr>
          <p:cNvPr id="371" name="Google Shape;371;p47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72" name="Google Shape;372;p4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73;p4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374;p4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375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383851" y="214840"/>
            <a:ext cx="2376297" cy="47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78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Muli"/>
                <a:ea typeface="Muli"/>
                <a:cs typeface="Muli"/>
                <a:sym typeface="Muli"/>
              </a:rPr>
              <a:t>제보 게시판 </a:t>
            </a:r>
            <a:r>
              <a:rPr lang="en-US" altLang="ko-KR">
                <a:latin typeface="Muli"/>
                <a:ea typeface="Muli"/>
                <a:cs typeface="Muli"/>
                <a:sym typeface="Muli"/>
              </a:rPr>
              <a:t>(</a:t>
            </a:r>
            <a:r>
              <a:rPr lang="ko-KR" altLang="en-US">
                <a:latin typeface="Muli"/>
                <a:ea typeface="Muli"/>
                <a:cs typeface="Muli"/>
                <a:sym typeface="Muli"/>
              </a:rPr>
              <a:t>리스트</a:t>
            </a:r>
            <a:r>
              <a:rPr lang="en-US" altLang="ko-KR">
                <a:latin typeface="Muli"/>
                <a:ea typeface="Muli"/>
                <a:cs typeface="Muli"/>
                <a:sym typeface="Muli"/>
              </a:rPr>
              <a:t>)</a:t>
            </a:r>
            <a:endParaRPr lang="en-US" altLang="ko-KR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4" name="Google Shape;364;p47"/>
          <p:cNvSpPr txBox="1">
            <a:spLocks noGrp="1"/>
          </p:cNvSpPr>
          <p:nvPr>
            <p:ph type="title" idx="0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화면 </a:t>
            </a:r>
            <a:r>
              <a:rPr lang="en-US" altLang="ko-KR"/>
              <a:t>UI</a:t>
            </a:r>
            <a:r>
              <a:rPr lang="ko-KR" altLang="en-US"/>
              <a:t> 설계</a:t>
            </a:r>
            <a:endParaRPr lang="ko-KR" altLang="en-US"/>
          </a:p>
        </p:txBody>
      </p:sp>
      <p:grpSp>
        <p:nvGrpSpPr>
          <p:cNvPr id="371" name="Google Shape;371;p47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72" name="Google Shape;372;p4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73;p4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374;p4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37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83851" y="278831"/>
            <a:ext cx="2376296" cy="45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75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Muli"/>
                <a:ea typeface="Muli"/>
                <a:cs typeface="Muli"/>
                <a:sym typeface="Muli"/>
              </a:rPr>
              <a:t>제보 게시판 </a:t>
            </a:r>
            <a:r>
              <a:rPr lang="en-US" altLang="ko-KR">
                <a:latin typeface="Muli"/>
                <a:ea typeface="Muli"/>
                <a:cs typeface="Muli"/>
                <a:sym typeface="Muli"/>
              </a:rPr>
              <a:t>(</a:t>
            </a:r>
            <a:r>
              <a:rPr lang="ko-KR" altLang="en-US">
                <a:latin typeface="Muli"/>
                <a:ea typeface="Muli"/>
                <a:cs typeface="Muli"/>
                <a:sym typeface="Muli"/>
              </a:rPr>
              <a:t>글쓰기</a:t>
            </a:r>
            <a:r>
              <a:rPr lang="en-US" altLang="ko-KR">
                <a:latin typeface="Muli"/>
                <a:ea typeface="Muli"/>
                <a:cs typeface="Muli"/>
                <a:sym typeface="Muli"/>
              </a:rPr>
              <a:t>)</a:t>
            </a:r>
            <a:endParaRPr lang="en-US" altLang="ko-KR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4" name="Google Shape;364;p47"/>
          <p:cNvSpPr txBox="1">
            <a:spLocks noGrp="1"/>
          </p:cNvSpPr>
          <p:nvPr>
            <p:ph type="title" idx="0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화면 </a:t>
            </a:r>
            <a:r>
              <a:rPr lang="en-US" altLang="ko-KR"/>
              <a:t>UI</a:t>
            </a:r>
            <a:r>
              <a:rPr lang="ko-KR" altLang="en-US"/>
              <a:t> 설계</a:t>
            </a:r>
            <a:endParaRPr lang="ko-KR" altLang="en-US"/>
          </a:p>
        </p:txBody>
      </p:sp>
      <p:grpSp>
        <p:nvGrpSpPr>
          <p:cNvPr id="371" name="Google Shape;371;p47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72" name="Google Shape;372;p4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73;p4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374;p4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375" name=""/>
          <p:cNvPicPr>
            <a:picLocks noChangeAspect="1"/>
          </p:cNvPicPr>
          <p:nvPr/>
        </p:nvPicPr>
        <p:blipFill rotWithShape="1">
          <a:blip r:embed="rId3"/>
          <a:srcRect l="4920" r="4920"/>
          <a:stretch>
            <a:fillRect/>
          </a:stretch>
        </p:blipFill>
        <p:spPr>
          <a:xfrm>
            <a:off x="3383851" y="214313"/>
            <a:ext cx="2376297" cy="471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23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Muli"/>
                <a:ea typeface="Muli"/>
                <a:cs typeface="Muli"/>
                <a:sym typeface="Muli"/>
              </a:rPr>
              <a:t>실종 게시판 </a:t>
            </a:r>
            <a:r>
              <a:rPr lang="en-US" altLang="ko-KR">
                <a:latin typeface="Muli"/>
                <a:ea typeface="Muli"/>
                <a:cs typeface="Muli"/>
                <a:sym typeface="Muli"/>
              </a:rPr>
              <a:t>(</a:t>
            </a:r>
            <a:r>
              <a:rPr lang="ko-KR" altLang="en-US">
                <a:latin typeface="Muli"/>
                <a:ea typeface="Muli"/>
                <a:cs typeface="Muli"/>
                <a:sym typeface="Muli"/>
              </a:rPr>
              <a:t>리스트</a:t>
            </a:r>
            <a:r>
              <a:rPr lang="en-US" altLang="ko-KR">
                <a:latin typeface="Muli"/>
                <a:ea typeface="Muli"/>
                <a:cs typeface="Muli"/>
                <a:sym typeface="Muli"/>
              </a:rPr>
              <a:t>)</a:t>
            </a:r>
            <a:endParaRPr lang="en-US" altLang="ko-KR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4" name="Google Shape;364;p47"/>
          <p:cNvSpPr txBox="1">
            <a:spLocks noGrp="1"/>
          </p:cNvSpPr>
          <p:nvPr>
            <p:ph type="title" idx="0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화면 </a:t>
            </a:r>
            <a:r>
              <a:rPr lang="en-US" altLang="ko-KR"/>
              <a:t>UI</a:t>
            </a:r>
            <a:r>
              <a:rPr lang="ko-KR" altLang="en-US"/>
              <a:t> 설계</a:t>
            </a:r>
            <a:endParaRPr lang="ko-KR" altLang="en-US"/>
          </a:p>
        </p:txBody>
      </p:sp>
      <p:grpSp>
        <p:nvGrpSpPr>
          <p:cNvPr id="371" name="Google Shape;371;p47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72" name="Google Shape;372;p4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73;p4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374;p4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375" name=""/>
          <p:cNvPicPr>
            <a:picLocks noChangeAspect="1"/>
          </p:cNvPicPr>
          <p:nvPr/>
        </p:nvPicPr>
        <p:blipFill rotWithShape="1">
          <a:blip r:embed="rId3"/>
          <a:srcRect l="3510" r="3510"/>
          <a:stretch>
            <a:fillRect/>
          </a:stretch>
        </p:blipFill>
        <p:spPr>
          <a:xfrm>
            <a:off x="3383851" y="214312"/>
            <a:ext cx="2376297" cy="471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63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 idx="0"/>
          </p:nvPr>
        </p:nvSpPr>
        <p:spPr>
          <a:xfrm>
            <a:off x="179451" y="2738076"/>
            <a:ext cx="1487816" cy="8418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맑은 고딕"/>
                <a:ea typeface="맑은 고딕"/>
                <a:cs typeface="Arial Black"/>
                <a:sym typeface="Arial Black"/>
              </a:rPr>
              <a:t>목차</a:t>
            </a:r>
            <a:endParaRPr lang="ko-KR" altLang="en-US">
              <a:solidFill>
                <a:schemeClr val="lt1"/>
              </a:solidFill>
              <a:latin typeface="맑은 고딕"/>
              <a:ea typeface="맑은 고딕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Muli"/>
                <a:ea typeface="Muli"/>
                <a:cs typeface="Muli"/>
                <a:sym typeface="Muli"/>
              </a:rPr>
              <a:t>실종 게시판 </a:t>
            </a:r>
            <a:r>
              <a:rPr lang="en-US" altLang="ko-KR">
                <a:latin typeface="Muli"/>
                <a:ea typeface="Muli"/>
                <a:cs typeface="Muli"/>
                <a:sym typeface="Muli"/>
              </a:rPr>
              <a:t>(</a:t>
            </a:r>
            <a:r>
              <a:rPr lang="ko-KR" altLang="en-US">
                <a:latin typeface="Muli"/>
                <a:ea typeface="Muli"/>
                <a:cs typeface="Muli"/>
                <a:sym typeface="Muli"/>
              </a:rPr>
              <a:t>글쓰기</a:t>
            </a:r>
            <a:r>
              <a:rPr lang="en-US" altLang="ko-KR">
                <a:latin typeface="Muli"/>
                <a:ea typeface="Muli"/>
                <a:cs typeface="Muli"/>
                <a:sym typeface="Muli"/>
              </a:rPr>
              <a:t>)</a:t>
            </a:r>
            <a:endParaRPr lang="en-US" altLang="ko-KR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4" name="Google Shape;364;p47"/>
          <p:cNvSpPr txBox="1">
            <a:spLocks noGrp="1"/>
          </p:cNvSpPr>
          <p:nvPr>
            <p:ph type="title" idx="0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화면 </a:t>
            </a:r>
            <a:r>
              <a:rPr lang="en-US" altLang="ko-KR"/>
              <a:t>UI</a:t>
            </a:r>
            <a:r>
              <a:rPr lang="ko-KR" altLang="en-US"/>
              <a:t> 설계</a:t>
            </a:r>
            <a:endParaRPr lang="ko-KR" altLang="en-US"/>
          </a:p>
        </p:txBody>
      </p:sp>
      <p:grpSp>
        <p:nvGrpSpPr>
          <p:cNvPr id="371" name="Google Shape;371;p47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72" name="Google Shape;372;p4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73;p4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374;p4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375" name=""/>
          <p:cNvPicPr>
            <a:picLocks noChangeAspect="1"/>
          </p:cNvPicPr>
          <p:nvPr/>
        </p:nvPicPr>
        <p:blipFill rotWithShape="1">
          <a:blip r:embed="rId3"/>
          <a:srcRect r="4660"/>
          <a:stretch>
            <a:fillRect/>
          </a:stretch>
        </p:blipFill>
        <p:spPr>
          <a:xfrm>
            <a:off x="3383851" y="197692"/>
            <a:ext cx="2376297" cy="47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7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Muli"/>
                <a:ea typeface="Muli"/>
                <a:cs typeface="Muli"/>
                <a:sym typeface="Muli"/>
              </a:rPr>
              <a:t>스토리 게시판 </a:t>
            </a:r>
            <a:r>
              <a:rPr lang="en-US" altLang="ko-KR">
                <a:latin typeface="Muli"/>
                <a:ea typeface="Muli"/>
                <a:cs typeface="Muli"/>
                <a:sym typeface="Muli"/>
              </a:rPr>
              <a:t>(</a:t>
            </a:r>
            <a:r>
              <a:rPr lang="ko-KR" altLang="en-US">
                <a:latin typeface="Muli"/>
                <a:ea typeface="Muli"/>
                <a:cs typeface="Muli"/>
                <a:sym typeface="Muli"/>
              </a:rPr>
              <a:t>리스트</a:t>
            </a:r>
            <a:r>
              <a:rPr lang="en-US" altLang="ko-KR">
                <a:latin typeface="Muli"/>
                <a:ea typeface="Muli"/>
                <a:cs typeface="Muli"/>
                <a:sym typeface="Muli"/>
              </a:rPr>
              <a:t>)</a:t>
            </a:r>
            <a:endParaRPr lang="en-US" altLang="ko-KR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4" name="Google Shape;364;p47"/>
          <p:cNvSpPr txBox="1">
            <a:spLocks noGrp="1"/>
          </p:cNvSpPr>
          <p:nvPr>
            <p:ph type="title" idx="0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화면 </a:t>
            </a:r>
            <a:r>
              <a:rPr lang="en-US" altLang="ko-KR"/>
              <a:t>UI</a:t>
            </a:r>
            <a:r>
              <a:rPr lang="ko-KR" altLang="en-US"/>
              <a:t> 설계</a:t>
            </a:r>
            <a:endParaRPr lang="ko-KR" altLang="en-US"/>
          </a:p>
        </p:txBody>
      </p:sp>
      <p:grpSp>
        <p:nvGrpSpPr>
          <p:cNvPr id="371" name="Google Shape;371;p47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72" name="Google Shape;372;p4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73;p4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374;p4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376" name=""/>
          <p:cNvPicPr>
            <a:picLocks noChangeAspect="1"/>
          </p:cNvPicPr>
          <p:nvPr/>
        </p:nvPicPr>
        <p:blipFill rotWithShape="1">
          <a:blip r:embed="rId3"/>
          <a:srcRect l="2410"/>
          <a:stretch>
            <a:fillRect/>
          </a:stretch>
        </p:blipFill>
        <p:spPr>
          <a:xfrm>
            <a:off x="3383851" y="272579"/>
            <a:ext cx="2376297" cy="459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99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Muli"/>
                <a:ea typeface="Muli"/>
                <a:cs typeface="Muli"/>
                <a:sym typeface="Muli"/>
              </a:rPr>
              <a:t>스토리 게시판 </a:t>
            </a:r>
            <a:r>
              <a:rPr lang="en-US" altLang="ko-KR">
                <a:latin typeface="Muli"/>
                <a:ea typeface="Muli"/>
                <a:cs typeface="Muli"/>
                <a:sym typeface="Muli"/>
              </a:rPr>
              <a:t>(</a:t>
            </a:r>
            <a:r>
              <a:rPr lang="ko-KR" altLang="en-US">
                <a:latin typeface="Muli"/>
                <a:ea typeface="Muli"/>
                <a:cs typeface="Muli"/>
                <a:sym typeface="Muli"/>
              </a:rPr>
              <a:t>글쓰기</a:t>
            </a:r>
            <a:r>
              <a:rPr lang="en-US" altLang="ko-KR">
                <a:latin typeface="Muli"/>
                <a:ea typeface="Muli"/>
                <a:cs typeface="Muli"/>
                <a:sym typeface="Muli"/>
              </a:rPr>
              <a:t>)</a:t>
            </a:r>
            <a:endParaRPr lang="en-US" altLang="ko-KR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4" name="Google Shape;364;p47"/>
          <p:cNvSpPr txBox="1">
            <a:spLocks noGrp="1"/>
          </p:cNvSpPr>
          <p:nvPr>
            <p:ph type="title" idx="0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화면 </a:t>
            </a:r>
            <a:r>
              <a:rPr lang="en-US" altLang="ko-KR"/>
              <a:t>UI</a:t>
            </a:r>
            <a:r>
              <a:rPr lang="ko-KR" altLang="en-US"/>
              <a:t> 설계</a:t>
            </a:r>
            <a:endParaRPr lang="ko-KR" altLang="en-US"/>
          </a:p>
        </p:txBody>
      </p:sp>
      <p:grpSp>
        <p:nvGrpSpPr>
          <p:cNvPr id="371" name="Google Shape;371;p47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72" name="Google Shape;372;p4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73;p4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374;p4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375" name=""/>
          <p:cNvPicPr>
            <a:picLocks noChangeAspect="1"/>
          </p:cNvPicPr>
          <p:nvPr/>
        </p:nvPicPr>
        <p:blipFill rotWithShape="1">
          <a:blip r:embed="rId3"/>
          <a:srcRect r="4060"/>
          <a:stretch>
            <a:fillRect/>
          </a:stretch>
        </p:blipFill>
        <p:spPr>
          <a:xfrm>
            <a:off x="3383851" y="314138"/>
            <a:ext cx="2376297" cy="451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79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Muli"/>
                <a:ea typeface="Muli"/>
                <a:cs typeface="Muli"/>
                <a:sym typeface="Muli"/>
              </a:rPr>
              <a:t>보호소 공고 </a:t>
            </a:r>
            <a:r>
              <a:rPr lang="en-US" altLang="ko-KR">
                <a:latin typeface="Muli"/>
                <a:ea typeface="Muli"/>
                <a:cs typeface="Muli"/>
                <a:sym typeface="Muli"/>
              </a:rPr>
              <a:t>(</a:t>
            </a:r>
            <a:r>
              <a:rPr lang="ko-KR" altLang="en-US">
                <a:latin typeface="Muli"/>
                <a:ea typeface="Muli"/>
                <a:cs typeface="Muli"/>
                <a:sym typeface="Muli"/>
              </a:rPr>
              <a:t>리스트</a:t>
            </a:r>
            <a:r>
              <a:rPr lang="en-US" altLang="ko-KR">
                <a:latin typeface="Muli"/>
                <a:ea typeface="Muli"/>
                <a:cs typeface="Muli"/>
                <a:sym typeface="Muli"/>
              </a:rPr>
              <a:t>)</a:t>
            </a:r>
            <a:endParaRPr lang="en-US" altLang="ko-KR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4" name="Google Shape;364;p47"/>
          <p:cNvSpPr txBox="1">
            <a:spLocks noGrp="1"/>
          </p:cNvSpPr>
          <p:nvPr>
            <p:ph type="title" idx="0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화면 </a:t>
            </a:r>
            <a:r>
              <a:rPr lang="en-US" altLang="ko-KR"/>
              <a:t>UI</a:t>
            </a:r>
            <a:r>
              <a:rPr lang="ko-KR" altLang="en-US"/>
              <a:t> 설계</a:t>
            </a:r>
            <a:endParaRPr lang="ko-KR" altLang="en-US"/>
          </a:p>
        </p:txBody>
      </p:sp>
      <p:grpSp>
        <p:nvGrpSpPr>
          <p:cNvPr id="371" name="Google Shape;371;p47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72" name="Google Shape;372;p4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73;p4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374;p4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375" name=""/>
          <p:cNvPicPr>
            <a:picLocks noChangeAspect="1"/>
          </p:cNvPicPr>
          <p:nvPr/>
        </p:nvPicPr>
        <p:blipFill rotWithShape="1">
          <a:blip r:embed="rId3"/>
          <a:srcRect l="2260" r="2260"/>
          <a:stretch>
            <a:fillRect/>
          </a:stretch>
        </p:blipFill>
        <p:spPr>
          <a:xfrm>
            <a:off x="3383851" y="214312"/>
            <a:ext cx="2376297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07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Muli"/>
                <a:ea typeface="Muli"/>
                <a:cs typeface="Muli"/>
                <a:sym typeface="Muli"/>
              </a:rPr>
              <a:t>보호소 공고 </a:t>
            </a:r>
            <a:r>
              <a:rPr lang="en-US" altLang="ko-KR">
                <a:latin typeface="Muli"/>
                <a:ea typeface="Muli"/>
                <a:cs typeface="Muli"/>
                <a:sym typeface="Muli"/>
              </a:rPr>
              <a:t>(</a:t>
            </a:r>
            <a:r>
              <a:rPr lang="ko-KR" altLang="en-US">
                <a:latin typeface="Muli"/>
                <a:ea typeface="Muli"/>
                <a:cs typeface="Muli"/>
                <a:sym typeface="Muli"/>
              </a:rPr>
              <a:t>상세보기</a:t>
            </a:r>
            <a:r>
              <a:rPr lang="en-US" altLang="ko-KR">
                <a:latin typeface="Muli"/>
                <a:ea typeface="Muli"/>
                <a:cs typeface="Muli"/>
                <a:sym typeface="Muli"/>
              </a:rPr>
              <a:t>)</a:t>
            </a:r>
            <a:endParaRPr lang="en-US" altLang="ko-KR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4" name="Google Shape;364;p47"/>
          <p:cNvSpPr txBox="1">
            <a:spLocks noGrp="1"/>
          </p:cNvSpPr>
          <p:nvPr>
            <p:ph type="title" idx="0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화면 </a:t>
            </a:r>
            <a:r>
              <a:rPr lang="en-US" altLang="ko-KR"/>
              <a:t>UI</a:t>
            </a:r>
            <a:r>
              <a:rPr lang="ko-KR" altLang="en-US"/>
              <a:t> 설계</a:t>
            </a:r>
            <a:endParaRPr lang="ko-KR" altLang="en-US"/>
          </a:p>
        </p:txBody>
      </p:sp>
      <p:grpSp>
        <p:nvGrpSpPr>
          <p:cNvPr id="371" name="Google Shape;371;p47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72" name="Google Shape;372;p4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73;p4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374;p4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375" name=""/>
          <p:cNvPicPr>
            <a:picLocks noChangeAspect="1"/>
          </p:cNvPicPr>
          <p:nvPr/>
        </p:nvPicPr>
        <p:blipFill rotWithShape="1">
          <a:blip r:embed="rId3"/>
          <a:srcRect l="4160" r="4160"/>
          <a:stretch>
            <a:fillRect/>
          </a:stretch>
        </p:blipFill>
        <p:spPr>
          <a:xfrm>
            <a:off x="3412334" y="214313"/>
            <a:ext cx="2376297" cy="471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44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 idx="0"/>
          </p:nvPr>
        </p:nvSpPr>
        <p:spPr>
          <a:xfrm>
            <a:off x="179451" y="2738076"/>
            <a:ext cx="6048756" cy="8418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맑은 고딕"/>
                <a:ea typeface="맑은 고딕"/>
                <a:cs typeface="Arial Black"/>
                <a:sym typeface="Arial Black"/>
              </a:rPr>
              <a:t>끝맺음</a:t>
            </a:r>
            <a:endParaRPr lang="ko-KR" altLang="en-US">
              <a:solidFill>
                <a:schemeClr val="lt1"/>
              </a:solidFill>
              <a:latin typeface="맑은 고딕"/>
              <a:ea typeface="맑은 고딕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806378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Muli"/>
                <a:ea typeface="Muli"/>
                <a:cs typeface="Muli"/>
                <a:sym typeface="Muli"/>
              </a:rPr>
              <a:t>내용 추가</a:t>
            </a:r>
            <a:r>
              <a:rPr lang="en-US" altLang="ko-KR">
                <a:latin typeface="Muli"/>
                <a:ea typeface="Muli"/>
                <a:cs typeface="Muli"/>
                <a:sym typeface="Muli"/>
              </a:rPr>
              <a:t>????????????</a:t>
            </a:r>
            <a:endParaRPr lang="en-US" altLang="ko-KR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4" name="Google Shape;364;p47"/>
          <p:cNvSpPr txBox="1">
            <a:spLocks noGrp="1"/>
          </p:cNvSpPr>
          <p:nvPr>
            <p:ph type="title" idx="0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끝맺음</a:t>
            </a:r>
            <a:endParaRPr lang="ko-KR" altLang="en-US"/>
          </a:p>
        </p:txBody>
      </p:sp>
      <p:grpSp>
        <p:nvGrpSpPr>
          <p:cNvPr id="371" name="Google Shape;371;p47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72" name="Google Shape;372;p4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73;p4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374;p4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50351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69"/>
          <p:cNvSpPr txBox="1">
            <a:spLocks noGrp="1"/>
          </p:cNvSpPr>
          <p:nvPr>
            <p:ph type="title" idx="0"/>
          </p:nvPr>
        </p:nvSpPr>
        <p:spPr>
          <a:xfrm>
            <a:off x="254133" y="3471700"/>
            <a:ext cx="84600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600" b="1">
                <a:solidFill>
                  <a:srgbClr val="4e6e9a"/>
                </a:solidFill>
              </a:rPr>
              <a:t>Thank you</a:t>
            </a:r>
            <a:endParaRPr lang="en-US" altLang="ko-KR" sz="3600" b="1">
              <a:solidFill>
                <a:srgbClr val="4e6e9a"/>
              </a:solidFill>
            </a:endParaRPr>
          </a:p>
        </p:txBody>
      </p:sp>
      <p:grpSp>
        <p:nvGrpSpPr>
          <p:cNvPr id="1014" name="Google Shape;1014;p69"/>
          <p:cNvGrpSpPr/>
          <p:nvPr/>
        </p:nvGrpSpPr>
        <p:grpSpPr>
          <a:xfrm rot="5400000">
            <a:off x="1265691" y="1512713"/>
            <a:ext cx="1113546" cy="1384272"/>
            <a:chOff x="0" y="46600"/>
            <a:chExt cx="3121800" cy="5004600"/>
          </a:xfrm>
        </p:grpSpPr>
        <p:sp>
          <p:nvSpPr>
            <p:cNvPr id="1015" name="Google Shape;1015;p6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title" idx="0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Contents</a:t>
            </a:r>
            <a:endParaRPr lang="en-US" altLang="ko-KR"/>
          </a:p>
        </p:txBody>
      </p:sp>
      <p:grpSp>
        <p:nvGrpSpPr>
          <p:cNvPr id="326" name="Google Shape;326;p45"/>
          <p:cNvGrpSpPr/>
          <p:nvPr/>
        </p:nvGrpSpPr>
        <p:grpSpPr>
          <a:xfrm rot="0">
            <a:off x="4432934" y="491259"/>
            <a:ext cx="278152" cy="345818"/>
            <a:chOff x="0" y="46600"/>
            <a:chExt cx="3121800" cy="5004600"/>
          </a:xfrm>
        </p:grpSpPr>
        <p:sp>
          <p:nvSpPr>
            <p:cNvPr id="327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8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9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30" name="Google Shape;330;p45"/>
          <p:cNvSpPr txBox="1"/>
          <p:nvPr/>
        </p:nvSpPr>
        <p:spPr>
          <a:xfrm>
            <a:off x="4919125" y="432716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기획 배경</a:t>
            </a:r>
            <a:endParaRPr lang="ko-KR" altLang="en-US" sz="30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1" name="Google Shape;331;p45"/>
          <p:cNvSpPr txBox="1"/>
          <p:nvPr/>
        </p:nvSpPr>
        <p:spPr>
          <a:xfrm>
            <a:off x="4919125" y="1234779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개발 환경</a:t>
            </a:r>
            <a:endParaRPr lang="ko-KR" altLang="en-US" sz="30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4919125" y="2036841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3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기능 설계</a:t>
            </a:r>
            <a:endParaRPr lang="ko-KR" altLang="en-US" sz="30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3" name="Google Shape;333;p45"/>
          <p:cNvSpPr txBox="1"/>
          <p:nvPr/>
        </p:nvSpPr>
        <p:spPr>
          <a:xfrm>
            <a:off x="4919125" y="2838904"/>
            <a:ext cx="3973415" cy="462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EER Diagram(DB</a:t>
            </a:r>
            <a:r>
              <a:rPr lang="ko-KR" altLang="en-US" sz="3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설계</a:t>
            </a:r>
            <a:r>
              <a:rPr lang="en-US" altLang="ko-KR" sz="3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lang="en-US" altLang="ko-KR" sz="30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4" name="Google Shape;334;p45"/>
          <p:cNvSpPr txBox="1"/>
          <p:nvPr/>
        </p:nvSpPr>
        <p:spPr>
          <a:xfrm>
            <a:off x="4919125" y="3640966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화면 </a:t>
            </a:r>
            <a:r>
              <a:rPr lang="en-US" altLang="ko-KR" sz="3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UI </a:t>
            </a:r>
            <a:r>
              <a:rPr lang="ko-KR" altLang="en-US" sz="30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설계</a:t>
            </a:r>
            <a:endParaRPr lang="ko-KR" altLang="en-US" sz="30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335" name="Google Shape;335;p45"/>
          <p:cNvGrpSpPr/>
          <p:nvPr/>
        </p:nvGrpSpPr>
        <p:grpSpPr>
          <a:xfrm rot="0">
            <a:off x="4432934" y="1293334"/>
            <a:ext cx="278152" cy="345818"/>
            <a:chOff x="0" y="46600"/>
            <a:chExt cx="3121800" cy="5004600"/>
          </a:xfrm>
        </p:grpSpPr>
        <p:sp>
          <p:nvSpPr>
            <p:cNvPr id="336" name="Google Shape;336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7" name="Google Shape;337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8" name="Google Shape;338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39" name="Google Shape;339;p45"/>
          <p:cNvGrpSpPr/>
          <p:nvPr/>
        </p:nvGrpSpPr>
        <p:grpSpPr>
          <a:xfrm rot="0">
            <a:off x="4432934" y="2095409"/>
            <a:ext cx="278152" cy="345818"/>
            <a:chOff x="0" y="46600"/>
            <a:chExt cx="3121800" cy="5004600"/>
          </a:xfrm>
        </p:grpSpPr>
        <p:sp>
          <p:nvSpPr>
            <p:cNvPr id="340" name="Google Shape;340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1" name="Google Shape;341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2" name="Google Shape;342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43" name="Google Shape;343;p45"/>
          <p:cNvGrpSpPr/>
          <p:nvPr/>
        </p:nvGrpSpPr>
        <p:grpSpPr>
          <a:xfrm rot="0">
            <a:off x="4432934" y="2897484"/>
            <a:ext cx="278152" cy="345818"/>
            <a:chOff x="0" y="46600"/>
            <a:chExt cx="3121800" cy="5004600"/>
          </a:xfrm>
        </p:grpSpPr>
        <p:sp>
          <p:nvSpPr>
            <p:cNvPr id="344" name="Google Shape;344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5" name="Google Shape;345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6" name="Google Shape;346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47" name="Google Shape;347;p45"/>
          <p:cNvGrpSpPr/>
          <p:nvPr/>
        </p:nvGrpSpPr>
        <p:grpSpPr>
          <a:xfrm rot="0">
            <a:off x="4432934" y="3699559"/>
            <a:ext cx="278152" cy="345818"/>
            <a:chOff x="0" y="46600"/>
            <a:chExt cx="3121800" cy="5004600"/>
          </a:xfrm>
        </p:grpSpPr>
        <p:sp>
          <p:nvSpPr>
            <p:cNvPr id="348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9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0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51" name="Google Shape;326;p45"/>
          <p:cNvGrpSpPr/>
          <p:nvPr/>
        </p:nvGrpSpPr>
        <p:grpSpPr>
          <a:xfrm rot="0">
            <a:off x="4432924" y="4471681"/>
            <a:ext cx="278152" cy="345818"/>
            <a:chOff x="0" y="46600"/>
            <a:chExt cx="3121800" cy="5004600"/>
          </a:xfrm>
        </p:grpSpPr>
        <p:sp>
          <p:nvSpPr>
            <p:cNvPr id="352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098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1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" name="Google Shape;330;p45"/>
          <p:cNvSpPr txBox="1"/>
          <p:nvPr/>
        </p:nvSpPr>
        <p:spPr>
          <a:xfrm>
            <a:off x="4919115" y="4413138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0" cap="none" spc="0" normalizeH="0" baseline="0" mc:Ignorable="hp" hp:hslEmbossed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끝맺음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0" cap="none" spc="0" normalizeH="0" baseline="0" mc:Ignorable="hp" hp:hslEmbossed="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 idx="0"/>
          </p:nvPr>
        </p:nvSpPr>
        <p:spPr>
          <a:xfrm>
            <a:off x="179451" y="2738076"/>
            <a:ext cx="4104513" cy="8418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맑은 고딕"/>
                <a:ea typeface="맑은 고딕"/>
                <a:cs typeface="Arial Black"/>
                <a:sym typeface="Arial Black"/>
              </a:rPr>
              <a:t>기획 배경</a:t>
            </a:r>
            <a:endParaRPr lang="ko-KR" altLang="en-US">
              <a:solidFill>
                <a:schemeClr val="lt1"/>
              </a:solidFill>
              <a:latin typeface="맑은 고딕"/>
              <a:ea typeface="맑은 고딕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181830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4201517" cy="1054153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latin typeface="Muli"/>
                <a:ea typeface="Muli"/>
                <a:cs typeface="Muli"/>
                <a:sym typeface="Muli"/>
              </a:rPr>
              <a:t>국내 반려견 수 </a:t>
            </a:r>
            <a:r>
              <a:rPr lang="en-US" altLang="ko-KR">
                <a:latin typeface="Muli"/>
                <a:ea typeface="Muli"/>
                <a:cs typeface="Muli"/>
                <a:sym typeface="Muli"/>
              </a:rPr>
              <a:t>230</a:t>
            </a:r>
            <a:r>
              <a:rPr lang="ko-KR" altLang="en-US">
                <a:latin typeface="Muli"/>
                <a:ea typeface="Muli"/>
                <a:cs typeface="Muli"/>
                <a:sym typeface="Muli"/>
              </a:rPr>
              <a:t>만 마리 이상</a:t>
            </a:r>
            <a:r>
              <a:rPr lang="en-US" altLang="ko-KR">
                <a:latin typeface="Muli"/>
                <a:ea typeface="Muli"/>
                <a:cs typeface="Muli"/>
                <a:sym typeface="Muli"/>
              </a:rPr>
              <a:t>,</a:t>
            </a:r>
            <a:r>
              <a:rPr lang="ko-KR" altLang="en-US">
                <a:latin typeface="Muli"/>
                <a:ea typeface="Muli"/>
                <a:cs typeface="Muli"/>
                <a:sym typeface="Muli"/>
              </a:rPr>
              <a:t> 매년 증가하는 추세</a:t>
            </a:r>
            <a:r>
              <a:rPr lang="en-US" altLang="ko-KR">
                <a:latin typeface="Muli"/>
                <a:ea typeface="Muli"/>
                <a:cs typeface="Muli"/>
                <a:sym typeface="Muli"/>
              </a:rPr>
              <a:t>...</a:t>
            </a:r>
            <a:r>
              <a:rPr lang="ko-KR" altLang="en-US">
                <a:latin typeface="Muli"/>
                <a:ea typeface="Muli"/>
                <a:cs typeface="Muli"/>
                <a:sym typeface="Muli"/>
              </a:rPr>
              <a:t> 실종 반려동물은 골든 타임 내에 찾는 것이 중요 </a:t>
            </a:r>
            <a:endParaRPr lang="ko-KR" altLang="en-US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4" name="Google Shape;364;p47"/>
          <p:cNvSpPr txBox="1">
            <a:spLocks noGrp="1"/>
          </p:cNvSpPr>
          <p:nvPr>
            <p:ph type="title" idx="0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기획 배경</a:t>
            </a:r>
            <a:endParaRPr lang="ko-KR" altLang="en-US"/>
          </a:p>
        </p:txBody>
      </p:sp>
      <p:grpSp>
        <p:nvGrpSpPr>
          <p:cNvPr id="371" name="Google Shape;371;p47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72" name="Google Shape;372;p4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73;p4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374;p4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37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88027" y="941525"/>
            <a:ext cx="3744467" cy="4174504"/>
          </a:xfrm>
          <a:prstGeom prst="rect">
            <a:avLst/>
          </a:prstGeom>
        </p:spPr>
      </p:pic>
      <p:pic>
        <p:nvPicPr>
          <p:cNvPr id="37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9496" y="2136742"/>
            <a:ext cx="4032504" cy="281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67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 idx="0"/>
          </p:nvPr>
        </p:nvSpPr>
        <p:spPr>
          <a:xfrm>
            <a:off x="179451" y="2738076"/>
            <a:ext cx="4104513" cy="8418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맑은 고딕"/>
                <a:ea typeface="맑은 고딕"/>
                <a:cs typeface="Arial Black"/>
                <a:sym typeface="Arial Black"/>
              </a:rPr>
              <a:t>개발 환경</a:t>
            </a:r>
            <a:endParaRPr lang="ko-KR" altLang="en-US">
              <a:solidFill>
                <a:schemeClr val="lt1"/>
              </a:solidFill>
              <a:latin typeface="맑은 고딕"/>
              <a:ea typeface="맑은 고딕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125332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>
            <a:spLocks noGrp="1"/>
          </p:cNvSpPr>
          <p:nvPr>
            <p:ph type="title" idx="0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개발 환경</a:t>
            </a:r>
            <a:endParaRPr lang="ko-KR" altLang="en-US"/>
          </a:p>
        </p:txBody>
      </p:sp>
      <p:grpSp>
        <p:nvGrpSpPr>
          <p:cNvPr id="371" name="Google Shape;371;p47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72" name="Google Shape;372;p4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73;p4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374;p4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377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0483" y="1347596"/>
            <a:ext cx="2977364" cy="1561597"/>
          </a:xfrm>
          <a:prstGeom prst="rect">
            <a:avLst/>
          </a:prstGeom>
        </p:spPr>
      </p:pic>
      <p:pic>
        <p:nvPicPr>
          <p:cNvPr id="378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7698" y="3456848"/>
            <a:ext cx="2545426" cy="1317457"/>
          </a:xfrm>
          <a:prstGeom prst="rect">
            <a:avLst/>
          </a:prstGeom>
        </p:spPr>
      </p:pic>
      <p:pic>
        <p:nvPicPr>
          <p:cNvPr id="379" name="그림 12"/>
          <p:cNvPicPr>
            <a:picLocks noChangeAspect="1"/>
          </p:cNvPicPr>
          <p:nvPr/>
        </p:nvPicPr>
        <p:blipFill rotWithShape="1">
          <a:blip r:embed="rId5"/>
          <a:srcRect l="36020" t="7290" r="37670" b="8090"/>
          <a:stretch>
            <a:fillRect/>
          </a:stretch>
        </p:blipFill>
        <p:spPr>
          <a:xfrm>
            <a:off x="3707892" y="1591152"/>
            <a:ext cx="1656206" cy="2674413"/>
          </a:xfrm>
          <a:prstGeom prst="rect">
            <a:avLst/>
          </a:prstGeom>
        </p:spPr>
      </p:pic>
      <p:pic>
        <p:nvPicPr>
          <p:cNvPr id="380" name=""/>
          <p:cNvPicPr>
            <a:picLocks noChangeAspect="1"/>
          </p:cNvPicPr>
          <p:nvPr/>
        </p:nvPicPr>
        <p:blipFill rotWithShape="1">
          <a:blip r:embed="rId6"/>
          <a:srcRect l="3500" t="12940" b="12830"/>
          <a:stretch>
            <a:fillRect/>
          </a:stretch>
        </p:blipFill>
        <p:spPr>
          <a:xfrm>
            <a:off x="5504828" y="1347597"/>
            <a:ext cx="2954582" cy="1440179"/>
          </a:xfrm>
          <a:prstGeom prst="rect">
            <a:avLst/>
          </a:prstGeom>
        </p:spPr>
      </p:pic>
      <p:pic>
        <p:nvPicPr>
          <p:cNvPr id="381" name=""/>
          <p:cNvPicPr>
            <a:picLocks noChangeAspect="1"/>
          </p:cNvPicPr>
          <p:nvPr/>
        </p:nvPicPr>
        <p:blipFill rotWithShape="1">
          <a:blip r:embed="rId7"/>
          <a:srcRect t="9950" b="11770"/>
          <a:stretch>
            <a:fillRect/>
          </a:stretch>
        </p:blipFill>
        <p:spPr>
          <a:xfrm>
            <a:off x="6013725" y="2859786"/>
            <a:ext cx="2445684" cy="191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31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 idx="0"/>
          </p:nvPr>
        </p:nvSpPr>
        <p:spPr>
          <a:xfrm>
            <a:off x="179451" y="2738076"/>
            <a:ext cx="4104513" cy="8418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lt1"/>
                </a:solidFill>
                <a:latin typeface="맑은 고딕"/>
                <a:ea typeface="맑은 고딕"/>
                <a:cs typeface="Arial Black"/>
                <a:sym typeface="Arial Black"/>
              </a:rPr>
              <a:t>기능 설계</a:t>
            </a:r>
            <a:endParaRPr lang="ko-KR" altLang="en-US">
              <a:solidFill>
                <a:schemeClr val="lt1"/>
              </a:solidFill>
              <a:latin typeface="맑은 고딕"/>
              <a:ea typeface="맑은 고딕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819529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>
            <a:spLocks noGrp="1"/>
          </p:cNvSpPr>
          <p:nvPr>
            <p:ph type="title" idx="0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기능 설계 </a:t>
            </a:r>
            <a:r>
              <a:rPr lang="en-US" altLang="ko-KR"/>
              <a:t>(Use Case)</a:t>
            </a:r>
            <a:endParaRPr lang="en-US" altLang="ko-KR"/>
          </a:p>
        </p:txBody>
      </p:sp>
      <p:grpSp>
        <p:nvGrpSpPr>
          <p:cNvPr id="371" name="Google Shape;371;p47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72" name="Google Shape;372;p4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73;p4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374;p4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37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80472" y="1017725"/>
            <a:ext cx="4583056" cy="399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75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138</ep:Words>
  <ep:PresentationFormat/>
  <ep:Paragraphs>49</ep:Paragraphs>
  <ep:Slides>27</ep:Slides>
  <ep:Notes>27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ep:HeadingPairs>
  <ep:TitlesOfParts>
    <vt:vector size="28" baseType="lpstr">
      <vt:lpstr>Simple Light</vt:lpstr>
      <vt:lpstr>Find Pet</vt:lpstr>
      <vt:lpstr>목차</vt:lpstr>
      <vt:lpstr>Contents</vt:lpstr>
      <vt:lpstr>기획 배경</vt:lpstr>
      <vt:lpstr>기획 배경</vt:lpstr>
      <vt:lpstr>개발 환경</vt:lpstr>
      <vt:lpstr>개발 환경</vt:lpstr>
      <vt:lpstr>기능 설계</vt:lpstr>
      <vt:lpstr>기능 설계 (Use Case)</vt:lpstr>
      <vt:lpstr>EER Diagram (DB 설계)</vt:lpstr>
      <vt:lpstr>EER Diagram  (DB설계)</vt:lpstr>
      <vt:lpstr>화면 UI 설계</vt:lpstr>
      <vt:lpstr>화면 UI 설계</vt:lpstr>
      <vt:lpstr>화면 UI 설계</vt:lpstr>
      <vt:lpstr>화면 UI 설계</vt:lpstr>
      <vt:lpstr>화면 UI 설계</vt:lpstr>
      <vt:lpstr>화면 UI 설계</vt:lpstr>
      <vt:lpstr>화면 UI 설계</vt:lpstr>
      <vt:lpstr>화면 UI 설계</vt:lpstr>
      <vt:lpstr>화면 UI 설계</vt:lpstr>
      <vt:lpstr>화면 UI 설계</vt:lpstr>
      <vt:lpstr>화면 UI 설계</vt:lpstr>
      <vt:lpstr>화면 UI 설계</vt:lpstr>
      <vt:lpstr>화면 UI 설계</vt:lpstr>
      <vt:lpstr>끝맺음</vt:lpstr>
      <vt:lpstr>끝맺음</vt:lpstr>
      <vt:lpstr>Thank you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admin</cp:lastModifiedBy>
  <dcterms:modified xsi:type="dcterms:W3CDTF">2023-08-30T00:22:14.079</dcterms:modified>
  <cp:revision>148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