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presProps" Target="presProps.xml"  /><Relationship Id="rId11" Type="http://schemas.openxmlformats.org/officeDocument/2006/relationships/viewProps" Target="viewProps.xml"  /><Relationship Id="rId12" Type="http://schemas.openxmlformats.org/officeDocument/2006/relationships/theme" Target="theme/theme1.xml"  /><Relationship Id="rId13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p>
            <a:pPr>
              <a:defRPr/>
            </a:pPr>
            <a:r>
              <a:rPr lang="ko-KR" altLang="en-US"/>
              <a:t>과목명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SpringFrameWork</a:t>
            </a:r>
            <a:endParaRPr lang="en-US" altLang="ko-KR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p>
            <a:pPr>
              <a:defRPr/>
            </a:pPr>
            <a:r>
              <a:rPr lang="ko-KR" altLang="en-US"/>
              <a:t>작성자 </a:t>
            </a:r>
            <a:r>
              <a:rPr lang="en-US" altLang="ko-KR"/>
              <a:t>:</a:t>
            </a:r>
            <a:r>
              <a:rPr lang="ko-KR" altLang="en-US"/>
              <a:t> 모지원</a:t>
            </a:r>
            <a:endParaRPr lang="ko-KR" altLang="en-US"/>
          </a:p>
          <a:p>
            <a:pPr>
              <a:defRPr/>
            </a:pPr>
            <a:r>
              <a:rPr lang="ko-KR" altLang="en-US"/>
              <a:t>제출일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2023-07-12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942427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algn="l">
              <a:defRPr/>
            </a:pPr>
            <a:r>
              <a:rPr lang="en-US" altLang="ko-KR"/>
              <a:t>1.</a:t>
            </a:r>
            <a:r>
              <a:rPr lang="ko-KR" altLang="en-US"/>
              <a:t> 게시판</a:t>
            </a:r>
            <a:r>
              <a:rPr lang="en-US" altLang="ko-KR"/>
              <a:t> </a:t>
            </a:r>
            <a:endParaRPr lang="en-US" altLang="ko-KR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5644" y="1797777"/>
            <a:ext cx="10980711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2341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algn="l">
              <a:defRPr/>
            </a:pPr>
            <a:r>
              <a:rPr lang="en-US" altLang="ko-KR"/>
              <a:t>2.</a:t>
            </a:r>
            <a:r>
              <a:rPr lang="ko-KR" altLang="en-US"/>
              <a:t> 글쓰기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599" y="1417638"/>
            <a:ext cx="10566936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2265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algn="l">
              <a:defRPr/>
            </a:pPr>
            <a:r>
              <a:rPr lang="en-US" altLang="ko-KR"/>
              <a:t>3.</a:t>
            </a:r>
            <a:r>
              <a:rPr lang="ko-KR" altLang="en-US"/>
              <a:t> 상세보기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65974" y="1417638"/>
            <a:ext cx="9860052" cy="516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0756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algn="l">
              <a:defRPr/>
            </a:pPr>
            <a:r>
              <a:rPr lang="en-US" altLang="ko-KR"/>
              <a:t>4.</a:t>
            </a:r>
            <a:r>
              <a:rPr lang="ko-KR" altLang="en-US"/>
              <a:t> 회원가입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92116" y="1611367"/>
            <a:ext cx="9607769" cy="458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5751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algn="l">
              <a:defRPr/>
            </a:pPr>
            <a:r>
              <a:rPr lang="en-US" altLang="ko-KR"/>
              <a:t>5.</a:t>
            </a:r>
            <a:r>
              <a:rPr lang="ko-KR" altLang="en-US"/>
              <a:t> 로그인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33387" y="1695450"/>
            <a:ext cx="11325225" cy="4161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7651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algn="l">
              <a:defRPr/>
            </a:pPr>
            <a:r>
              <a:rPr lang="en-US" altLang="ko-KR"/>
              <a:t>6.</a:t>
            </a:r>
            <a:r>
              <a:rPr lang="ko-KR" altLang="en-US"/>
              <a:t> 로그인 시 회원 변경 </a:t>
            </a:r>
            <a:r>
              <a:rPr lang="en-US" altLang="ko-KR"/>
              <a:t>/</a:t>
            </a:r>
            <a:r>
              <a:rPr lang="ko-KR" altLang="en-US"/>
              <a:t> 로그아웃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45035" y="1954385"/>
            <a:ext cx="10901930" cy="383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4183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algn="l">
              <a:defRPr/>
            </a:pPr>
            <a:r>
              <a:rPr lang="en-US" altLang="ko-KR"/>
              <a:t>7.</a:t>
            </a:r>
            <a:r>
              <a:rPr lang="ko-KR" altLang="en-US"/>
              <a:t> 회원 변경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31153" y="1417638"/>
            <a:ext cx="9529692" cy="483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4631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29</ep:Words>
  <ep:PresentationFormat>화면 슬라이드 쇼(4:3)</ep:PresentationFormat>
  <ep:Paragraphs>10</ep:Paragraphs>
  <ep:Slides>8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ep:HeadingPairs>
  <ep:TitlesOfParts>
    <vt:vector size="9" baseType="lpstr">
      <vt:lpstr>한컴오피스</vt:lpstr>
      <vt:lpstr>과목명 : SpringFrameWork</vt:lpstr>
      <vt:lpstr>1. 게시판</vt:lpstr>
      <vt:lpstr>2. 글쓰기</vt:lpstr>
      <vt:lpstr>3. 상세보기</vt:lpstr>
      <vt:lpstr>4. 회원가입</vt:lpstr>
      <vt:lpstr>5. 로그인</vt:lpstr>
      <vt:lpstr>6. 로그인 시 회원 변경 / 로그아웃</vt:lpstr>
      <vt:lpstr>7. 회원 변경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2023-07-12T05:02:05.180</dcterms:created>
  <dc:creator>it</dc:creator>
  <cp:lastModifiedBy>it</cp:lastModifiedBy>
  <dcterms:modified xsi:type="dcterms:W3CDTF">2023-07-12T05:30:00.877</dcterms:modified>
  <cp:revision>14</cp:revision>
  <dc:title>과목명 : SpringFrameWork</dc:title>
  <cp:version>12.0.0.535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