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과제명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Spring Boot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제출자 </a:t>
            </a:r>
            <a:r>
              <a:rPr lang="en-US" altLang="ko-KR"/>
              <a:t>:</a:t>
            </a:r>
            <a:r>
              <a:rPr lang="ko-KR" altLang="en-US"/>
              <a:t> 모지원</a:t>
            </a:r>
            <a:endParaRPr lang="ko-KR" altLang="en-US"/>
          </a:p>
          <a:p>
            <a:pPr>
              <a:defRPr/>
            </a:pPr>
            <a:r>
              <a:rPr lang="ko-KR" altLang="en-US"/>
              <a:t>제출일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2023-07-12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968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1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문제  </a:t>
            </a:r>
            <a:r>
              <a:rPr xmlns:mc="http://schemas.openxmlformats.org/markup-compatibility/2006" xmlns:hp="http://schemas.haansoft.com/office/presentation/8.0" lang="en-US" altLang="ko-KR" sz="31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1.</a:t>
            </a:r>
            <a:r>
              <a:rPr xmlns:mc="http://schemas.openxmlformats.org/markup-compatibility/2006" xmlns:hp="http://schemas.haansoft.com/office/presentation/8.0" sz="31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아래 구성 조건에 맞게 프로젝트 환경을 설정하시오</a:t>
            </a:r>
            <a:r>
              <a:rPr xmlns:mc="http://schemas.openxmlformats.org/markup-compatibility/2006" xmlns:hp="http://schemas.haansoft.com/office/presentation/8.0" lang="EN-US" sz="31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.</a:t>
            </a:r>
            <a:endParaRPr xmlns:mc="http://schemas.openxmlformats.org/markup-compatibility/2006" xmlns:hp="http://schemas.haansoft.com/office/presentation/8.0" lang="EN-US" sz="31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0263" y="1417638"/>
            <a:ext cx="3947590" cy="530731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389886"/>
            <a:ext cx="4120124" cy="54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5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문제 </a:t>
            </a:r>
            <a:r>
              <a:rPr lang="en-US" altLang="ko-KR"/>
              <a:t>2.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연관매핑된 클래스를 작성하시오</a:t>
            </a:r>
            <a:endParaRPr lang="ko-KR" altLang="en-US"/>
          </a:p>
        </p:txBody>
      </p:sp>
      <p:grpSp>
        <p:nvGrpSpPr>
          <p:cNvPr id="6" name=""/>
          <p:cNvGrpSpPr/>
          <p:nvPr/>
        </p:nvGrpSpPr>
        <p:grpSpPr>
          <a:xfrm rot="0">
            <a:off x="442846" y="1772723"/>
            <a:ext cx="5653153" cy="3312553"/>
            <a:chOff x="442847" y="2492644"/>
            <a:chExt cx="5653153" cy="3312553"/>
          </a:xfrm>
        </p:grpSpPr>
        <p:sp>
          <p:nvSpPr>
            <p:cNvPr id="4" name=""/>
            <p:cNvSpPr/>
            <p:nvPr/>
          </p:nvSpPr>
          <p:spPr>
            <a:xfrm>
              <a:off x="442847" y="3151532"/>
              <a:ext cx="5653153" cy="2653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8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@Entity</a:t>
              </a:r>
              <a:endPara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@Table(name = "hotel_reivew")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public class Review {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@Id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@GeneratedValue(strategy = GenerationType.IDENTITY)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private Long id;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private int rate;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private String comment;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private Date ratingDate;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@ManyToOne(fetch = FetchType.LAZY)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@JoinColumn(name = "hotel_id")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private Hotel hotel; 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}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</p:txBody>
        </p:sp>
        <p:sp>
          <p:nvSpPr>
            <p:cNvPr id="5" name=""/>
            <p:cNvSpPr txBox="1"/>
            <p:nvPr/>
          </p:nvSpPr>
          <p:spPr>
            <a:xfrm>
              <a:off x="442847" y="2492644"/>
              <a:ext cx="3465632" cy="36585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/>
                <a:t>Review.java</a:t>
              </a:r>
              <a:endParaRPr lang="en-US" altLang="ko-KR"/>
            </a:p>
          </p:txBody>
        </p:sp>
      </p:grpSp>
      <p:grpSp>
        <p:nvGrpSpPr>
          <p:cNvPr id="9" name=""/>
          <p:cNvGrpSpPr/>
          <p:nvPr/>
        </p:nvGrpSpPr>
        <p:grpSpPr>
          <a:xfrm rot="0">
            <a:off x="6254542" y="1772723"/>
            <a:ext cx="4820338" cy="3312553"/>
            <a:chOff x="6730791" y="2324505"/>
            <a:chExt cx="4364355" cy="2460511"/>
          </a:xfrm>
        </p:grpSpPr>
        <p:sp>
          <p:nvSpPr>
            <p:cNvPr id="7" name=""/>
            <p:cNvSpPr/>
            <p:nvPr/>
          </p:nvSpPr>
          <p:spPr>
            <a:xfrm>
              <a:off x="6730790" y="3045750"/>
              <a:ext cx="4364355" cy="12858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8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@Entity</a:t>
              </a:r>
              <a:endPara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@Table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public class Hotel {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@Id  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@GeneratedValue(strategy = GenerationType.IDENTITY)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private String id;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private String name;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private Grade grade;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	private Address Address;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  <a:p>
              <a:pPr algn="l">
                <a:defRPr/>
              </a:pPr>
              <a:r>
                <a:rPr xmlns:mc="http://schemas.openxmlformats.org/markup-compatibility/2006" xmlns:hp="http://schemas.haansoft.com/office/presentation/8.0" sz="1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}</a:t>
              </a:r>
              <a:endPara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</p:txBody>
        </p:sp>
        <p:sp>
          <p:nvSpPr>
            <p:cNvPr id="8" name=""/>
            <p:cNvSpPr txBox="1"/>
            <p:nvPr/>
          </p:nvSpPr>
          <p:spPr>
            <a:xfrm>
              <a:off x="6730790" y="2324504"/>
              <a:ext cx="3043481" cy="266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/>
                <a:t>Hotel.java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377636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l">
              <a:defRPr/>
            </a:pPr>
            <a:r>
              <a:rPr lang="en-US" altLang="ko-KR"/>
              <a:t>3. </a:t>
            </a:r>
            <a:r>
              <a:rPr lang="ko-KR" altLang="en-US"/>
              <a:t>스프링 데이터 </a:t>
            </a:r>
            <a:r>
              <a:rPr lang="en-US" altLang="ko-KR"/>
              <a:t>JPA</a:t>
            </a:r>
            <a:r>
              <a:rPr lang="ko-KR" altLang="en-US"/>
              <a:t> 구현하기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0037" y="2267254"/>
            <a:ext cx="6159500" cy="351918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70338" y="2267254"/>
            <a:ext cx="5057075" cy="308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7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l">
              <a:defRPr/>
            </a:pPr>
            <a:r>
              <a:rPr lang="en-US" altLang="ko-KR"/>
              <a:t>3.</a:t>
            </a:r>
            <a:r>
              <a:rPr lang="ko-KR" altLang="en-US"/>
              <a:t> 스프링데이터 </a:t>
            </a:r>
            <a:r>
              <a:rPr lang="en-US" altLang="ko-KR"/>
              <a:t>JPA</a:t>
            </a:r>
            <a:r>
              <a:rPr lang="ko-KR" altLang="en-US"/>
              <a:t> 구현하기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5445" y="1417638"/>
            <a:ext cx="9520338" cy="459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80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89</ep:Words>
  <ep:PresentationFormat>화면 슬라이드 쇼(4:3)</ep:PresentationFormat>
  <ep:Paragraphs>7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과제명 : Spring Boot</vt:lpstr>
      <vt:lpstr>문제  1.아래 구성 조건에 맞게 프로젝트 환경을 설정하시오.</vt:lpstr>
      <vt:lpstr>문제 2. 연관매핑된 클래스를 작성하시오</vt:lpstr>
      <vt:lpstr>3. 스프링 데이터 JPA 구현하기</vt:lpstr>
      <vt:lpstr>3. 스프링데이터 JPA 구현하기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2023-07-12T07:02:20.658</dcterms:created>
  <dc:creator>it</dc:creator>
  <cp:lastModifiedBy>it</cp:lastModifiedBy>
  <dcterms:modified xsi:type="dcterms:W3CDTF">2023-07-13T05:09:26.049</dcterms:modified>
  <cp:revision>10</cp:revision>
  <dc:title>과제명 : Spring Boot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