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6" r:id="rId5"/>
    <p:sldId id="269" r:id="rId6"/>
    <p:sldId id="259" r:id="rId7"/>
    <p:sldId id="260" r:id="rId8"/>
    <p:sldId id="264" r:id="rId9"/>
    <p:sldId id="265" r:id="rId10"/>
    <p:sldId id="267" r:id="rId11"/>
    <p:sldId id="262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1-16T04:31:38.475"/>
    </inkml:context>
    <inkml:brush xml:id="br0">
      <inkml:brushProperty name="width" value="0.035" units="cm"/>
      <inkml:brushProperty name="height" value="0.035" units="cm"/>
      <inkml:brushProperty name="color" value="#808080"/>
    </inkml:brush>
    <inkml:brush xml:id="br1">
      <inkml:brushProperty name="width" value="0.035" units="cm"/>
      <inkml:brushProperty name="height" value="0.035" units="cm"/>
      <inkml:brushProperty name="color" value="#ED1C24"/>
    </inkml:brush>
    <inkml:brush xml:id="br2">
      <inkml:brushProperty name="width" value="0.035" units="cm"/>
      <inkml:brushProperty name="height" value="0.035" units="cm"/>
    </inkml:brush>
    <inkml:brush xml:id="br3">
      <inkml:brushProperty name="width" value="0.035" units="cm"/>
      <inkml:brushProperty name="height" value="0.035" units="cm"/>
      <inkml:brushProperty name="color" value="#177D36"/>
    </inkml:brush>
  </inkml:definitions>
  <inkml:trace contextRef="#ctx0" brushRef="#br0">5364 926 993,'0'0'3331,"0"0"385,-8 5 95,8-5-1441,0 0-224,0 0-480,0 0-289,-2-9-224,2 9-160,8 0-256,-8 0-224,14 0-97,-5 1-64,0-2-63,2 2-33,-1-2 0,1-1-32,0 0-32,1 1 1,-1-3-65,-1 0-32,0 0 64,1-1-64,0 0-32,0 0 0,-1 0-32,1 0 0,-1-3 32,1 3-32,-1-3-32,0 2 32,0-2 32,1 0-32,-1 1 33,2-1-33,-1 0 32,1 0-32,0 2 32,0-1-32,-1 1-32,0-2 128,0 1-64,-1 0 0,1-1-64,-1 0 32,1 0-32,2 2 32,1-1-32,-1 0-32,3 2-32,-1 0 64,1-1 0,-1 2 0,2-1 32,-1-1-32,-1 0 32,-2 0 0,1 0 0,-1-1-32,0-1 96,-2 0-64,0 0 64,1 0-64,1 0 0,2 0-32,1-1 64,0 0-32,0 0-32,2 0 32,0-1-64,1 0 64,0-2 1,-1 1-1,2-1-32,-1 0 0,0 0 32,0 1-32,1 0 32,-1 0-64,1-1 64,-1 1-32,1-1 64,-1 2-96,0-3 64,0 1-32,1 0 32,-2 0 0,0 0 0,-1 0 0,1 0 32,-2 0 32,0 0-32,1-1-64,-1 1-96,1 0 128,1 1-128,1 1 160,1-1-160,0 0-32,0-1 32,0 1 0,0 0 96,0 0-65,-1 0 33,-2-1-96,2 2 128,-3-1-32,0 0 32,-2 0 32,1 1-32,-2-1 32,0 2 0,-2-2 0,0 2 0,0-1 0,0 0-32,0 2 0,-2-1 0,0 2 32,-1 0-32,-8 7 0,14-11 0,-14 11 0,0 0 0,9-11 33,-9 11-33,0 0 32,0 0-64,0 0 64,0 0-32,0 0 0,0 0 0,0 0 0,0 0 0,0 0-32,0 0-1,0 0 33,0 0 0,0 0 0,0 0 0,0 0 0,0 0 0,0 0 33,0 0-1,0 0-64,0 0 32,0 0 0,0 0-33,0 0 66,0 0-33,0 0-33,0 0 33,0 0 0,0 0-32,0 0 64,0 0-64,0 0-32,0 0 64,0 0 0,8 7 0,-8-7 0,0 0 0,0 0 32,8 10 0,-8-10-32,0 0-32,11 11 64,-11-11-32,10 9 0,-10-9 0,11 11-32,-11-11 32,13 10 0,-13-10 0,13 11-32,-13-11 64,16 9-32,-16-9 0,15 9 0,-7-4 0,2 0-32,0-1 0,2 2 0,0 0 0,3 0 32,1 0-32,-1 0 0,0 0 32,1-1 32,-2 1-64,1-1 32,-3-1 0,-1-1-32,0 2 32,0-3-32,0 1 32,-1 1-32,1-1 64,0 1-32,0 1 0,1-2 0,0 2 0,0-1 0,1 1-32,-3 1 64,1-1-96,1 0 256,-2 0-192,0 0 64,0 0-96,-1 1 96,1 0 129,0-1-129,0 0 128,0 1-288,1 0 256,0 1-160,0-2 192,2 1-224,-2 0 32,1-1 0,0-1-32,-1 2-32,0-1 64,-1-1 32,0 1-64,0 0 64,0 1-32,1-1 0,-1 1-32,0-2 64,1 2-32,1 0-32,0-1 32,-2 0-64,1 1 96,0-1-64,0 1 32,0-2 0,0 1 0,-1 0 0,1 0 0,0 0 32,-1-2-64,0 2 64,0-2 0,0 1 0,0-1 0,-1 1-32,0-2 0,0 2 0,-1-1 0,1 0 0,0 2 0,1-2 0,-1 0 0,1 2 32,0 0-32,-1 0 32,1-1-32,-1 2 0,0-2-32,-9-4 64,16 13-64,-16-13 32,14 8 0,-14-8 0,15 10 32,-7-6-32,0 1-32,1 1 32,0 0-32,0-1 64,1 1-64,1-1 32,-2 0-32,1 0 64,-1-1-32,0 0 32,-1 0-32,2 0 32,-2-1 0,1 0-32,-1 2 0,2-2 32,-1 2-32,1-1 0,0 2 0,-2-2-32,2 0 0,-2 2 32,1-1 0,-2 0-32,3 0 32,-2 1 0,2 1 0,1-1 32,-1 1-32,0 1 0,1-1 0,0 0 32,-2 0-64,-1-3 32,0 1-64,-8-5-128,14 6-161,-14-6-351,0 0-1506,2-10-2691,-5 1-32,-8-9-159,1-7-1</inkml:trace>
  <inkml:trace contextRef="#ctx0" brushRef="#br1" timeOffset="52187">5139 1110 160,'0'0'2787,"9"-2"63,-9 2 65,9-1-1569,-9 1-97,0 0-128,4-10-320,-4 10-129,0 0-159,0 0-97,8-10-64,-8 10-63,0 0-33,12-5-32,-12 5 32,9-6-31,-9 6 95,10-6-64,-10 6 96,10-14-63,-6 6-1,3-2-96,-2 0-96,2-1 64,0-1-128,0 0 161,-1 0-129,2 1 128,-1-1-96,2 1 160,-2-1 32,1 1-31,-1-1 31,2 1-32,-1 0 0,1 1-159,0-1 95,1 1-64,0-1 0,1 2-64,1-2 32,2 0-64,0-1 0,1 0 64,1 1-64,1 0 32,1-1 0,0 0 33,1-1-1,2 1-32,1-1 0,0 0-32,3-2 96,0 0-128,1 1 128,2-2-128,0 1 96,1 0-32,0 0 32,2-2-96,0 2 64,0-1 0,-1-2-224,1 0 128,-1-2-128,0 0 128,0-1-160,-1-1 160,-1-2-96,0-1 64,-1 1 96,1-3-32,-2 2-64,-1-4-321,2 5-319,-8-5-994,4 7-2306,-7-3-192,1 2-192,-7-3-96</inkml:trace>
  <inkml:trace contextRef="#ctx0" brushRef="#br0" timeOffset="-2730">6673 1409 5541,'0'0'3844,"0"0"192,12-1 0,-12 1-2243,9-2-383,-9 2-321,0 0-193,8-8-191,-8 8-128,0 0-161,12-6-96,-12 6-63,12-5-65,-4 2-32,3 2-32,1 1-32,0 0 0,0-1 32,1 1-64,0 0 32,-2-1 1,0-1-1,-1 2 32,0-2-32,-3 0 32,3 0-64,1-1 32,-1 0 0,2 0-32,2 0 0,0 0-32,2-1 32,0 0-64,1 0 32,-1 0-32,0 0 65,1 0-33,-1 0 32,0-1-32,0 0-32,3 0 32,-1 0 0,3 0-96,-2-1-161,3-1 129,-1 2-128,0-2 192,-1 0-192,-2 1 192,-1 0-192,0-1 288,-3 1-64,0 0 32,-1-1 0,-1 0-64,2 1 96,-2-1-64,1 0 32,1 1 0,0-3 0,1 1-32,-1 0 0,2-1 0,0-1 0,0 0 0,2 0 0,-1-1 0,1 1 32,2-1-32,1 1 32,1-2 0,2 0 0,0 0-64,1-1 96,-1 0-64,1 2 32,-1-2-32,-1 0 32,0 1 0,-2-1 0,0 0 0,-1-1 0,2 1-32,-1-2 32,-1 1 32,1 0-32,0 0 0,-1-1 0,1 2-32,0-1-64,-2 0 64,2 1-64,-1 0-32,1-1 64,0 1-64,0-2 32,0 2-32,1 0 128,-1 0-96,-2 0 64,1 0 32,-2 1-32,-1 0 0,0 0 0,-2 0 32,0 1 0,-2 0-32,1 0 32,-2 0-32,-1 1 0,0-1 0,-1 1 0,2 2 32,-1-2 0,-1 3-32,0 0 32,-1 1 0,-1 0-32,-8 6 64,14-10-64,-14 10 64,8-7 0,-8 7-32,0 0 32,0 0 0,0 0-31,8-6-1,-8 6 0,0 0-32,0 0 0,0 0 0,0 0 0,0 0 0,0 0 0,0 0 0,0 0 0,0 0 32,0 0-32,0 0 0,0 0-32,0 0 32,0 0 0,0 0 32,0 0-32,0 0-32,0 0 32,0 0 0,0 0 0,0 0 0,0 0-64,0 0 64,-1 9-33,1-9 33,0 0 33,0 9-33,0-9 0,0 8 0,0-8 64,0 10-96,0-10 32,-1 10 32,1-10-64,-1 9 32,1-9 0,-1 10 0,1-10-32,0 11 32,0-11 0,-1 13 0,1-13 0,-1 12-33,1-12 33,-1 15 33,1-15-66,0 16 66,0-16-66,0 17 33,0-8 0,0 0-32,0 0 0,0-1 32,0 1-32,0-1 64,0-8-32,0 17 0,0-17 0,0 17 32,0-8-64,0-1 129,0 2-97,0-2 64,1 2 32,-1-2-32,1 2 0,-1-1 0,0 0 0,0 1-32,0-1 32,-1 1-64,1 1-32,0-2 32,1 2 0,-1 0 0,1 1-32,-1 1 0,2 1 0,0 1 32,1 0-32,0 1 0,-1 1 32,2 0 0,-2 1 0,2-1 0,0 2-32,-2-1 32,2-1-32,-1 0 0,0 0 0,-1 1 32,1-1-32,-1-1 32,1 0-32,-2 2-32,1-1 192,0 0-160,-1 0 160,1 0-128,0 0 128,0 1-128,-1-2 160,1-1-96,1 2-96,0-1 96,-2 1-96,1 0 32,1-2-32,-2 4 32,0-1 0,-1 2 0,1 1 0,-1 1 32,0-1-64,1 2 32,-1 1 0,1-2 0,0 2 0,-1-2 0,1-1 0,0-1-32,0 0 64,0 0-32,0-2 0,-1 1-32,1-1-32,-1 3 64,0-3-32,0 2 32,0-1-64,-1 0 128,-1 1-128,1 1 128,-1-2-64,-1 1 64,1 0-96,-1 1 32,0-1-32,0 2 32,0 0 0,-1 1 0,0 1 0,1 0 0,-1-1 0,1 2 32,0-2-32,-1 2 32,2-3-32,-1 1 0,1 0 96,1-1-96,-1 0 96,1-1-96,0 0 64,-1-3-160,0 0-32,-1-5-288,1 2-385,-6-12-1121,-1 3-2850,-4-9-65,-1-3-64,-4-10-159</inkml:trace>
  <inkml:trace contextRef="#ctx0" brushRef="#br0" timeOffset="-6512">5355 2724 6438,'-4'-12'4100,"4"12"-32,0-10 96,0 10-2947,0-10-96,0 10-224,0 0-257,0-12-95,0 12-65,0 0-31,4-11-65,-4 11-31,3-13-65,-3 4 0,0 9-96,2-18 32,0 7-31,-1-2-33,1 1 0,-2-3 0,2 2-32,0-2 0,1-1-32,-1 1 33,0-1-33,-1 1 32,1-2-64,0 2 32,-1-1 0,0-3-32,0 1 32,-2-2-64,1 0 0,-1-1 0,-1 0 32,1-2-32,-1 1 0,1 0-32,0 1 0,0-1 64,0 0-64,1 0 32,0 0 0,-1 1-32,1 0 33,0 0-1,-1-1-32,0 1 32,0 0-64,-2 0 64,2 0-32,1-2 0,-1 1-129,1 0 161,1 0-32,-1 0 33,2 2-1,0 0-32,-1-2 0,0 2 0,0-2 96,0-1-96,-2 1-32,1-3 32,-1-2 0,0-1 0,0 1-32,1 0 64,0-1-64,0 1 64,1 0-64,0 2 64,0 1-64,1 1 64,0 0-32,-1 1 32,2 1 32,-1 0-224,1 0 63,-2 0-63,1 0 96,0 1-128,0-1 128,-1 0-96,-1 1 0,0 0 160,1 1 32,-1-1-32,-1 0 0,1 1 32,-1-1-32,1 1 32,-1 1-32,0 1 64,1 2-64,-1-1 0,0 3 0,0-1 0,0 3 0,1 0 0,0 2 32,0 0-64,0 9 32,-1-13 0,1 13-32,0-9 64,0 9-64,0 0 64,0 0-64,0 0 32,0 0-32,0 0 32,0 0 32,0 0-32,0 0 0,0 0 0,0 0 0,0 0-32,0 0 32,0 0-32,0 0 64,0 0-96,0 0 96,0 0-32,0 0 0,0 0 0,0 0 0,0 0 0,0 0-32,0 0 64,0 0-64,8 8 64,-8-8 0,0 0-32,10 6 0,-10-6 32,8 4-32,-8-4 0,11 5 32,-11-5-64,13 5 64,-5-2-32,0 0 32,1-1 0,1 2-32,1 0 0,0 1-32,1-1 32,-1 1 0,1-1-32,0 0 0,-1 0 32,1-1 0,0 0 0,2-1 0,0 2 0,3-3 0,1 1-32,1 1 32,1-1-32,0 2 64,1 0-32,-3 0 0,0-1-32,-2 2 64,-1 0-64,-3-1 32,0 1 32,-2-1-64,1-1 64,-1 1-32,1 1 64,1-2-64,1 3 0,1-1 32,-1 2-32,3 0 0,-1-1 32,0 1 0,0 0-96,-2-1 128,0 0-64,-1 0 0,-1 0-32,0-2 64,-1 0-64,-1 0 32,0 0-32,1-1 0,0 0 64,0 1-64,0-2 32,1 1 32,0 0-32,-1-1-32,2 1 64,0-1-64,-2 1 32,-1-1 0,2 1 0,-1-1 32,-1 1-32,1 0 0,1 0 0,-1 0 0,1-1-32,1 2 32,0-2 0,-2 2-64,1 0 96,0-1-64,-1 1 32,-1-1 0,-1 0 32,2 1-32,-2 1 0,1-1 0,0-1-32,-1 0 64,1 2-32,1-2 32,-1 0-64,0 0 64,0 1-32,-1-1 32,2 0-32,-2 2 0,3 0 0,-1 3 0,1 0 256,1 0-160,1-1 128,1 2-160,2 0 161,-2-2-161,2 1 128,-1-3-128,0 0-128,-2-3 32,0 2-96,-2-2-32,-1 1-161,-1-3-191,-1 5-449,-8-5-1057,0 0-2754,0 0-1,5 10-96,-5-10 97</inkml:trace>
  <inkml:trace contextRef="#ctx0" brushRef="#br1" timeOffset="49317">2703 3548 32,'0'0'480,"0"0"2371,9-7 0,-9 7-1346,0 0-95,13-7-33,-13 7-96,8-2-64,-8 2-128,10-2-32,-10 2-160,12-1-128,-12 1-161,17 0-159,-7-2-65,1 1-95,2-3-65,1-1-64,1-2 64,0-1 32,0-3 65,1-2-33,-1-2 32,2 0-31,0-4-33,2 1-32,2-2-64,0-1-32,3-1-32,2 0-32,1-1 0,2-2 1,2 0-1,-2-1-32,1 0 0,0-1 32,0 0-32,0 0 64,0 0 0,1-1 0,-1-2 0,3 1-32,0-1 64,1 0-96,2 0 64,-2-1-64,0 0 32,1 1-64,0-1 33,-2 1-33,-1 2 64,-1-1 32,-1-1-160,-1 2 64,0-1-32,-2 0 32,-1 0-32,0 0 32,0 0-32,-1-1-65,-2 0 161,-1 0-64,0-1 33,-1-1-33,0 1 32,0-2 0,0 1 32,1 2-32,2 0 64,1 0 64,-1 1-160,1 0 32,-1 0-32,-1 0 32,0 0-96,1-1 96,-2 2-64,-1-2-32,-2 1 128,1 1 0,1 0 32,0 0-32,0 2 32,-1 1-96,2 0 64,0 2-32,1 1 0,1 0 0,-2 2 0,1-2 0,-1 1-64,0 1 32,-2 0-32,-1 0 64,0-1-64,-3 1 32,0 0 0,1 0 0,-3 0 96,1-1-31,1 2-1,0 0 32,1-1-32,1 1 0,1 1 0,0-1 0,0 0 0,0 3 0,-1-2 0,-1 0-32,0 0 0,-1 0 0,0 3 0,-1-2-32,-1 1 0,1-1 0,-2 2 64,2 1-64,-3 1 32,2 1-64,-1 0-32,-3 1-160,0 1-192,-3-2-577,2 5-3011,-6-4-416,-3 11-161,-2-17-95</inkml:trace>
  <inkml:trace contextRef="#ctx0" brushRef="#br0" timeOffset="-10839">6646 1364 32,'0'0'1025,"0"0"929,0 0 160,0 0-1249,0 0 288,8 1-32,-8-1 96,0 0 64,0 0 96,2 11 33,-2-11-129,0 0-32,0 0-224,0 0-96,0 0-64,0 8-96,0-8-65,0 0-95,0 0-65,0 0-95,0 0-65,0 0-64,0 11-63,0-11-1,2 10-64,-2-10 0,3 13-32,-3-13-31,1 15 31,0-5-32,-1-2 0,0 2 32,-1 0-64,1 0 0,0 1-32,0-2 32,0 2-64,0-1 65,0 1-65,1 0 32,-1 1 0,2-1 0,-1 2-32,1 0 64,0 0-64,0 0 64,-1 0 0,1 0 0,0-3 0,1 2 32,-2-3-64,2 1 33,-1-2-1,1 1-64,-3-9 32,2 14 0,-2-14 0,4 15 0,-4-15-32,2 14 32,-2-14-32,1 15 0,-1-6 0,1 0-32,-1 0 32,0 1-128,1 0 64,-2 0-64,2-1 96,-1 2-96,1 1 64,-2 0 32,2-1-64,-1 1 192,0-1-128,0 2 128,-1-2-128,0 0 160,-1-1-128,1 2 64,-1-1-32,0 0 0,1-2-32,1 2 32,-1 0-31,1-2-1,-1 0 0,1 0 0,0-9-32,-1 14 64,1-14-32,-2 15-32,2-15 0,-2 12 0,2-12 0,-1 12 0,1-12 0,-2 12 0,2-12 32,0 13-32,0-4 0,0-9 0,2 16 32,-2-6 0,0 1-32,0-1 0,1 2 32,-1-1 0,0 2 0,1-1 0,-2 1 0,1 0 32,1 0-32,-1 0 32,-1-1-64,1 1 64,-1-1-32,1 3 0,-2-4 32,2 3-96,-2-1 128,0 1-96,0 0 64,0-1-64,1 1 96,-2-1-128,3 2 97,-2-2-33,2 0-32,1 2 32,0 1-64,0 1 64,1 1-64,-1 2 96,0 0-96,0 0 64,0 1-64,-1 1 64,0-1-32,0-1 0,0-1 0,0 2 32,0-3-64,0 0 64,1-1-64,0-2 96,0 1-32,0-2 0,0-1-32,1-1 32,-2-1-32,0 1 32,0-2-32,1 2-32,-1-1-64,0-1 32,-1 2 0,1 0-33,1-1 33,-1 1-32,1 0 0,-1-2 32,1 1 64,1 1 0,-1 0 32,0 0-32,0 1 0,-1 1 32,0-2-32,1 1 0,1-1 0,-2 1 0,1 0 0,0 0 0,-1-2 0,0 2 64,1-2-64,-2 1 0,1-1 0,-1 0 0,0-2-32,1 1 32,-2 0-32,1-1 0,1 0 32,-1-1 0,1 2 0,-1-2 0,1 3 0,0-1 0,0 0 0,0 2 32,0-3-32,1 2 32,0-1-32,-1 0 32,0-1-32,0 1 0,0-2 0,-1 1 32,1-9-32,-1 15 0,1-15-32,-2 13 32,2-13 0,0 0 0,-2 10-32,2-10 32,0 0 0,0 0 0,0 0 0,0 0 32,0 0-32,0 0-32,0 0-96,0 0-192,-9-9-257,1-2-640,8 11-1826,-14-14-1761,14 14 63,-16-16-127,16 16 191</inkml:trace>
  <inkml:trace contextRef="#ctx0" brushRef="#br1" timeOffset="47517">2795 3736 3876,'0'0'3555,"4"-8"32,-4 8-1280,0 0-930,6-16 0,-6 16-256,4-9-160,-4 9-64,2-10-160,-2 10-129,4-11-127,-4 11-97,4-12-96,-4 12 65,10-14-193,-10 14 160,16-13-192,-6 6 129,2-2-193,1 2 160,-1-2-128,3-1 0,-1-1-32,2 0-64,0-3 64,2 0-32,3-1 0,3-2-32,2 0 64,4 0-32,3-2 32,1-1-64,4 1 32,2-1 0,2-2 32,0-1-32,-1 0 65,2 0-33,0-2 64,-1 0-32,0-2 32,1 1-96,-3 0 0,0-1 0,-1 2 0,-2-3 0,-2 1-32,-1-1 0,-1 0 64,-1-2 32,-2 0-32,0 2-64,0-1 64,3 1-64,0 1 96,1 2-128,0 1 64,0 1-32,1 1 33,-1-1-33,-1 3 32,-1-2-32,-2 4-97,-1-6 194,1 2-194,-2 1 65,0-1-32,0 0 32,0 1-64,1 0 96,1-1 32,-2 3-160,1 0 160,0 0-32,-1-2 32,0 0-32,-1 0 0,0 2 0,-3-3 32,0 2-64,-2-2 64,0 3-32,-1 0 0,0 1 0,0 0 32,-1 0 0,-2 2 32,2 1-64,-3 2 0,0-2 0,0 2 64,-4 2-96,1-1-32,-1 0 160,1 0-224,-1 1 192,-1-1-128,2 2 96,-1-2-128,0 2 128,1 0 0,0 0-96,0 2 96,-1 0-64,0-1 64,-1 2 0,1-1 0,-1 1-32,-1-1 32,-1 0-64,1 1 64,0-1-32,0 1 0,0 0 0,0 0-32,-1 0 96,1 1-64,-1-1-32,1 0 32,-1 0-32,0 1-32,-1 0 32,1 0-32,0 0-96,-2 2 96,1 0-32,-1 0 0,1 0-160,0 2-129,-9 2-544,14-6-1729,-13-3-1698,-1 9-129,-2-18 1,-3 5-96</inkml:trace>
  <inkml:trace contextRef="#ctx0" brushRef="#br1" timeOffset="44373">2915 3775 4420,'0'0'3844,"0"0"192,0 0-1,0 0-2497,0 0-257,0 0-224,0 0-224,0 0-160,0 0-129,0 0-128,12-11-63,-12 11-97,14-9-64,-4 4-32,4-1-32,1-1-31,3 1-1,6-2-32,4 0 0,3-1 0,6-2 0,4 1-96,3-2 128,3-1-64,3-1 96,1-2-96,3 1 96,2-2-96,0-2 96,2-1 1,1-1-97,1-3 64,-1 1-64,0-2 64,-1-1-64,0-2 64,-1 1-96,-1 0 64,1 1-32,-5 0 0,-1 0-32,-1 0 32,-2 1-96,-3 1 96,-1 1 0,-1 1 0,-1 2 0,1 0-32,0 1 32,-1 2 0,-1 0 32,-2 2-64,-3-1-32,-1 0 64,-5 0-32,-1 0-32,-3 2 32,-2-1 32,-2-1-32,0 1 32,-1 1 0,0-2 0,1 2-32,0-1 64,0 2-96,1 0 64,4-2-32,-1 3 0,2-2 32,3 1-32,0 0 0,1-1 32,0 1-32,1-1 0,0 0 0,0 1 65,-1-1-98,0 1 98,1 0-65,-1 0 64,4 0-64,0-1-129,0 1 97,0-1-128,-1 1 128,1 1-160,-4-1 160,0-1-160,-4 1 160,-3 1 64,-1 1-64,-4-2 64,-1 2-32,-2 0 64,-2 1-64,-1-1 0,-3 3 0,0-1 64,-2 2-64,-9 7 0,15-11 0,-15 11-32,9-7 32,-9 7-32,0 0 0,0 0-96,0 0 0,8-3-129,-8 3-95,0 0-96,0 0-225,-3 13-448,3-13-897,0 0-2402,-8 7-64,8-7 95,0 0-31</inkml:trace>
  <inkml:trace contextRef="#ctx0" brushRef="#br1" timeOffset="45994">2833 3819 3043,'0'0'3779,"10"-3"97,-10 3 128,11-3-2435,-11 3-191,10-6-129,-10 6-288,11-8-96,-11 8-257,13-10-127,-13 10-65,18-12-96,-8 3-95,4 1-65,0-1-32,3-1-32,2 0 32,3-2-64,2-1-96,2 0 96,0-3-96,1 0 96,1-2-96,-1-1 96,1-3-96,1 2 96,-2-3-64,1 0 64,3-1 0,0-2-32,2 2 32,0-1-32,4 1 33,1-1-1,2 1-32,0 1-32,1 0 32,0 0-32,0 0 0,-1-1 0,0 1 96,-2 0-160,-2 1 96,1 0 64,1 1-64,-2 0 32,4-1 0,-1 1-32,0 1-32,-1-1 96,1 0-64,-3-1-64,0-1 96,-2-1-96,-4 1 64,2-1-32,-2 1 64,1 0-64,-1 1 64,2 2-32,1 1 0,1 3-32,2 0 64,-1 0-96,2 1 64,-3 1-32,0 1 0,-3-2 0,0 2 0,-3-1 0,-3 1-160,1-2 224,-1 1-192,-1 1 96,0-1-96,1 3 96,0-1-64,2 1 64,-1 0 64,-1 4-128,0-2 128,1 2-64,-2 0 64,0-2 0,-1 1-32,0 0 0,0 0 32,-2 1-32,1-1 0,0 0 32,-2 1-64,1 1 32,0-1 64,-3 0-32,1-1 32,0 0 0,-2-1 32,0 1-64,-1-2 64,-1 0-32,-1 0-32,-1 0 32,0-1-32,-1 2 1,-2 0-33,2 1 32,-2 1 0,1 0-32,0 1 0,0 2-32,-1 0-65,-1 0-127,0 2-192,-9 2-609,13-5-1826,-13 5-1665,0 0-32,-9-11-65,1 7-31</inkml:trace>
  <inkml:trace contextRef="#ctx0" brushRef="#br0" timeOffset="-4037">6757 3516 3812,'-12'-7'3427,"12"7"96,0 0 33,-10-9-2307,10 9-352,0 0-97,0 0-63,-8-5 0,8 5-1,0 0 1,0 0-32,0 0-33,0 0 1,0 0-96,13 2-1,-13-2-127,13 1-33,-13-1-128,18 0 1,-9-1-65,2 1-64,1-2 32,1-1-96,0 0 0,2-2 96,-1-1-128,3-1 97,0-1-97,1-2 96,1 0-96,2-2 32,2 0-32,0-2-96,4 1 64,0 0-32,4-3 64,0 2-64,2-3 32,2 0-64,-1-1 32,0-1 0,-2-2 32,0-1-64,-1 1 0,-1-1 0,-2 1 64,-2-1-64,0 2 64,1-1-64,-1 3 64,1 1-32,0 0 64,2 0-64,0 2 32,0-1-32,2 2 64,-1-1-32,-1 0 32,0 1 96,-2-2-63,-2 2 31,-1-1 0,-3 2 32,0-3-96,0 3 96,-1-1-128,-1 2-32,0 0 32,0-2-64,0 1 32,0-1-32,0 1 64,0-2-96,-1 1 96,2 0-32,-1-2 32,2 0-64,-1 0 64,2-1-64,-1 0 64,0-1-64,1 0 32,1-1 0,1 1 32,-1 0-32,1-1 0,1 0 0,3 0 32,-1 1-64,2 1 64,0 1-64,2-1-96,-2 2-32,0 0-32,-3-2 0,-3 2-289,-6-1-95,-2 3-994,-12-5-3106,0 4-33,-10-4-63,-2 3-33</inkml:trace>
  <inkml:trace contextRef="#ctx0" brushRef="#br1" timeOffset="37506">2975 3804 2466,'0'0'3331,"6"-8"225,-6 8-33,0 0-2017,0 0-321,7-9-192,-7 9-129,0 0-127,0 0-32,9-2-129,-9 2-63,11-1-97,-11 1-31,12 1-97,-2 0-32,-10-1 0,15-1-63,-7-1-33,0 1 0,0-1 32,1 0-64,-1 0 32,1-1 0,-1-1-31,1 1-1,0 0 0,0-1-32,-1 0 0,0 1 32,1-2-32,-9 5 32,14-7-32,-14 7 1,14-9-1,-6 5 32,-8 4-32,15-8 0,-7 3-32,2 2 0,0-1 0,1 0 0,1 0 0,2 1-32,0 0-32,5 0 32,0-2 32,2 2-32,2 0 0,0-1 32,3 0-96,0 0 97,5 2-33,0-2 0,5 0-64,3 1 64,4 1-64,5-1 128,4 0-32,2 0 32,6 1-32,2-2 0,3 0 32,1 0 32,1-1-96,2-1 64,-1-1-32,2 0-64,0 1 64,2-1 0,0-1-32,1 2 65,3-1-33,-1 0-32,1 0 0,1 1 0,-1-1 0,-3 1 0,-3-2 0,-1 0-32,-4 0 64,-2-1-64,-1 0 32,-2 0 0,-2-2 0,1 1-32,-1-2 32,-1 1 0,1-1-64,-1-1 64,-1 0-32,0 2 32,0-2-32,-1 1 0,2 1-32,0 0 32,0 0 0,2 1-32,1 1 32,1-2 0,1 1 0,2 1 0,-1-1 0,1 0-32,0 0 32,-1 0-32,1 0 32,-1-1-32,0-2 0,1 2-32,-2-2 128,0 1 0,2 0 0,-2 0-32,1 0 32,0 2-64,-2-1 64,-2 0 32,0 0-160,-1-1 32,-2-1 32,-2 0-32,-2 0 32,0-1-32,-1 1 32,-2-2-32,1 1 32,1 1-32,0-2 0,2 2 32,1 0-32,-2-1 32,3 0 0,0-1-32,-1 2 32,-1-1-32,0 0 64,2 1-64,1 1 96,1-2-64,0 1 32,1 2-32,1 0 64,1 0-64,0 0 32,1-1-32,0 1 32,-2-1-64,2 1 64,-3-1-32,2-2 64,0 1-64,-1 0 0,0 1 32,1-4 0,1 2 32,1-1-192,1 1 192,-1 2-192,2 1 224,-2-2-160,1 3 128,0 1-160,-1 0 128,-1 2 0,0-1 0,-1 0 0,-3 1-32,0-1-64,-5 1-96,-1 2-224,-4-3-417,2 8-1345,-6-7-2499,-6 5-31,-8-5-161,-4 2 65</inkml:trace>
  <inkml:trace contextRef="#ctx0" brushRef="#br1" timeOffset="42903">2886 3878 2018,'0'0'3555,"11"4"193,-11-4 127,11 0-1728,-1 5-450,-10-5-384,11-2-160,-11 2-224,9-6-96,-9 6-192,11-9-129,-11 9-127,11-12-129,-1 4-96,2 0-32,4-2-64,6 0-64,5-1 32,4-1-32,6-1 32,5 0 0,4-2 64,4 1 32,2-1 1,4-2-33,3-2-32,1 0 96,1-2-96,0-1 64,0-2-128,-1-1 96,1-1-64,-3-2 96,-1 0-64,0 0-32,0-1 32,-1-1-32,1 2 65,-4 1-129,2 0 96,-1 2-64,-1 2 64,-2 0-64,2 0 32,0 1-128,1 2 128,1 0 0,1 2-32,0 1 64,0 0-64,-1 1 32,0 2 0,-1-2 96,-1 2-96,-1-1-64,-2 0 96,-1 1-96,-3-2 64,-2 2-64,0-1 96,-2 1-32,-3-2 0,2 3 0,-1 0 0,2-2-32,0 2 32,2 0-32,-2 1 0,1 1 0,-1-1 0,-2 1 32,-1 0-32,-1-1 32,-3 2-32,0 0 32,-2 1 0,0-1-32,-1 0 32,-1 2-32,0-2 32,0 2-32,-3-1 32,0 1-32,0-1 0,-2 0 32,-2 1 0,-1 0-32,-3 0 32,-2 0 0,-1 1 33,-1 0-33,-1 1 0,-2 0-32,0 0 0,-2 0 0,0 2 32,2-1-32,-1 1 0,-2-1 0,1-1-193,0 0 97,-2 0-192,-1 0 32,1 1-417,-7-4-512,-2 9-3203,6-9-224,-6 9 63,0 0-127</inkml:trace>
  <inkml:trace contextRef="#ctx0" brushRef="#br0" timeOffset="-8480">6705 3476 4260,'0'0'3716,"0"0"-1,0 0 97,0 0-2179,0 0-416,5-9-160,-5 9-320,0 0-32,2-9-257,-2 9 1,0 0-225,0 0 64,0 0-160,0-9-64,0 9 0,0 0 0,0 0-32,0 0 0,0 0 32,-10-2 1,10 2-1,-11-4 32,11 4 32,-16-4 0,8 0 64,-1 0-32,0-2 32,0 2 1,0-3-1,0 1 0,0-1-32,0 0-32,0 1-32,0-1 32,1 2-63,0-2 31,8 7-32,-16-12 0,8 7-32,0-1 0,-1-1 0,0 1 0,0-1 0,-1 0-32,1-1 32,-1 2-32,1-1 32,1 2 0,0 0-32,8 5 32,-16-7 0,16 7-32,-12-7 0,3 4 32,9 3 0,-15-7 0,6 1 0,0 0-32,-1-1 0,0-1 32,1 1 0,-1-1-32,1 1 32,-1-1 0,0 1 32,0 1 0,-1-1-32,0-1 0,-1 2 33,0 0-65,-1 0 32,1 0-32,-1 0 0,2 0 0,-1 0 32,1 1-32,1 1 32,0 0 0,0-2 0,1 1-64,-1 0 64,1-1-32,-1 1 0,1-1 32,0 2-32,-1-3 32,0 2 0,1 0-32,-1-2 32,0 1 0,0-1-32,0 0 32,-1 0-32,0 0 32,0-1 0,0 2-32,1-1 0,-1 1 0,-2 1 0,3-1 0,-2 1 0,1 1-32,-1 0 32,1 0 0,-1-1 32,0 1-32,2 0 0,-1 0 32,2 1 0,0-1 0,0-2 32,1 2 32,-1-2-64,1 1 128,-1-2-96,-1 1 33,1 0-33,-1-1 32,1 2-64,-1-1-32,1 1 32,1 0-32,0 0 64,8 5-64,-15-9 32,15 9-32,-13-7 0,13 7 32,-13-7-32,13 7 0,-15-7 0,6 5 0,0-2 0,0 1 0,1 0 32,-1 0-64,9 3 64,-14-6-32,14 6 0,-11-5 32,11 5 0,-10-7 0,10 7 32,-7-7 0,7 7-32,-10-7 32,10 7-32,-9-8 0,9 8-32,-13-10 0,13 10 0,-14-11 32,14 11-32,-14-10 0,14 10 32,-12-9-32,12 9 32,-10-7-32,10 7 32,-10-7-64,10 7 64,-9-4-32,9 4 32,-10-5-32,10 5 0,-11-5 0,11 5 32,-12-5-32,12 5 32,-11-6-32,11 6 0,-11-6 65,11 6-65,-13-8 32,13 8 0,-12-7-32,12 7 0,-14-8 32,14 8-32,-12-9-32,12 9 64,-11-9-32,11 9 32,-11-6-32,11 6 0,-9-5 32,9 5-32,-8-4-32,8 4 32,-8-4 0,8 4 0,0 0 32,-10-2-64,10 2 64,0 0-32,0 0 0,0 0-64,0 0-65,0 0-319,0 0-577,0 0-3395,0 0-353,0 0-95,0 0-129</inkml:trace>
  <inkml:trace contextRef="#ctx0" brushRef="#br2" timeOffset="24459">412 4195 2819,'0'0'3843,"17"-4"129,-17 4-64,19-5-2371,-19 5-288,16-7-192,-16 7-352,17-2-192,-7-1-97,1 3-64,1 0-31,5 0-65,1 0 0,4 2 0,2-1 33,4 1-33,1-2 0,3 3-32,1-2 33,1 1-129,0-1 0,-2 0-32,1-1 0,0 1 0,-2-1-64,4 0 0,0-1 0,1 0 64,2-1 0,2 0-32,1 0 0,0 1 0,0-1 33,1-1-65,-4 3 0,-2 0 32,-3 0-32,-2 0-32,-2 0 32,-1 0-32,2 0 0,-2 0 32,1-1 0,3 1 32,0-2 32,2 1-32,-1 0 32,2 1 0,-2-1 0,0 1 32,-1 0-31,-2 0-33,-2 0 32,1 0-32,0 1 0,1-1 0,0 1 0,1 0-32,0-1 0,-2 0 0,-1 0 0,-1 0 0,-4-2 0,-1 1 32,-2 0-32,-3-1 0,0 0 0,0 1 32,3 0-32,-1-1 32,1 2-32,-2-2 32,3 1-64,0 0 65,-1 0-33,0 1 0,-1-3 0,-1 3 0,-2-2 0,0 1-32,0-1 32,-1 1-32,1 0 0,1 0 0,1 0 0,1 1 0,2 0 0,0 1 32,1-1-64,0 1 32,-1 0 0,-1 0 32,-2 0 0,-2 0 0,0-1 0,-3 0 0,0 0 0,-1 0 32,0 0-32,2 0 32,1 0-32,-1 1 0,1-1 0,-2 1 32,2 0 0,-3 1 32,1-1-64,-3-1 32,-1 1-32,1 0 1,-1 0 31,0 1-32,0-1 0,1 0-32,0 0 0,-1 0 32,1 0-32,-1 0 0,1-1 32,-2 0-32,1 0 32,-1 0 32,-8 0-32,15-2 0,-15 2 32,16-1-32,-8 0-32,1 1 32,0 0-64,0 0 32,1 0-32,0 0 64,-1 0-32,1 0 0,0 0 0,0 1 0,0-1 0,2 0 0,-1 1 0,0 0-32,1 0 32,-1 0 0,1 0 0,0 1 32,1-1-64,-2 1 64,-1-1-32,1 0 0,-2 1 0,-9-2 0,14 1-32,-14-1 64,9 0 0,-9 0-64,0 0 32,8-1 0,-8 1 0,0 0 0,0 0 32,9 0-32,-9 0 32,0 0 0,0 0-32,8 1 32,-8-1-32,0 0 0,0 0-32,0 0 0,0 0 0,0 0 0,0 0 32,0 0-32,-8 8 32,8-8 0,0 0 32,-6 14-64,6-14 32,-5 10-64,5-10-32,-6 16 64,2-7-64,1 0 64,-1 2-97,-1-2 97,2 3-64,-1 0 96,0 0-32,2 1 32,-2 1-32,2 0 32,0 0 0,0 2 0,0-3 0,1 2 0,0-1 0,0 1 0,0 0-32,1-1 64,0 0-32,0 1 0,0-1 0,0-1 0,1 0 0,0-1 0,-1 0 32,1-2-32,-1 0-32,0-1 32,0-9 0,-1 16 0,1-16 0,-1 14 0,1-14 0,0 13 0,0-13 0,0 11 0,0-11-32,1 8 32,-1-8 0,0 0 0,1 10 0,-1-10-32,0 0 32,0 0-32,0 0 32,0 0 0,0 0-32,0 0 32,0 0 0,0 0 64,0 0-64,0 0 0,0 0 0,0 0 0,0 0 32,0 0-32,0 0 0,0 0-32,0 0 32,-10 3 0,10-3 0,-11-3 32,11 3-64,-16-2 32,7 0 32,-1 1-32,0 0 0,-1 1 32,-1 0-32,0 1 0,-5 0 0,0-1 0,-3 0 0,-4 0 0,-1 0 32,-3-1-64,-2 0 32,-1 1 0,0 0 0,0 1 0,3 2-32,3 0 0,3 1 32,1 2-32,3-1 32,2 1-32,1 0 32,2 0 0,-1-2 0,-1 0 32,-3-1-32,-1 0 0,-5-2 0,-1 1 0,-4-2 0,-1 1 32,-3-1-32,0 1 0,0-1 32,-1 0-32,0 1 64,-3-1-64,1 1 32,-1-1-32,-3 1 0,-1 0 0,-4 0 32,-2 1 0,0 0-32,-1 0 0,0 1 32,-1 0-32,0-1 32,1 0 1,2 0-33,0-1 0,-2 2 32,0-3-32,-1 2 0,-1-2 0,-1 1 32,1 1 0,0 0 0,1 1 0,5-1-32,1 1 64,4 0-32,4 0 0,5 0-32,2-1 0,4 0-32,3-1 32,2 0 32,4 1-32,1-2 0,4 1 0,-1 0 0,2 0 0,1 1 0,-1-2-32,9 0 32,-13 3-64,4-2 64,1-1-32,-2 1 32,-1-2-32,-2-1 0,-1 1-32,1-2-97,-2 0-31,3 0-160,0-1-65,12 4-383,-17-6-866,17 6-3170,0 0-65,8-8 128,-8 8-159</inkml:trace>
  <inkml:trace contextRef="#ctx0" brushRef="#br2" timeOffset="29822">1054 4901 2787,'-13'-7'3587,"13"7"129,-11-6 31,1 0-2177,10 6-289,-9-5-192,9 5-224,-12-4-97,12 4-95,-19-4-96,8 4-65,-4-3-64,1 3-63,-3-2-65,2-1-32,-3 2 33,1-1-65,0 0 0,0 0-64,-1-2 1,0 1-33,-2 0-32,0 1 0,-1-1-96,0-1 0,-1 1 0,-1 1 0,0 0 0,3 1 0,-1 0 0,1 1 0,2 0 0,2 1-32,0 0 32,1-1-32,1 0 0,-2 0 0,0-1-32,1-1 32,-1 1 32,1-1-32,-1 0 128,3 1-96,0 0 129,2-2-65,1 3 64,1-1-32,0-1 0,1 1 0,8 1-160,-17-3 160,9 2-160,-1-1 32,-2 1-32,1 0 0,1 0 0,1 0 32,0 1-32,8 0 32,-12 0 0,12 0 0,-10 0 0,10 0-32,-11 0 32,11 0 0,-13 0-32,13 0 0,-17 1 32,9 0 0,-1-1-32,9 0 32,-15 3-32,15-3 32,-13 1-32,13-1 32,-8 1 32,8-1-32,0 0 0,0 0 0,-8 1-32,8-1 32,0 0 32,0 0-32,0 0-32,0 0 32,0 0 0,0 0 0,0 0 0,0 0 32,0 0-64,0 0 64,0 0-32,0 0 0,0 0 0,0 0 0,0 0 0,0 0 0,0 0 32,0 0 0,0 0 0,0 0 32,0 0 0,-1-9 0,1 9 32,4-10 0,0 1-64,0 0 129,-1-2-97,1-1 64,-1-2-64,0-3 64,0-2-96,-1-1 96,2-3-32,-3-1-32,0-4 32,1-2 0,-1 0 1,0-2-33,-2 0 32,0-1-64,-3 1 64,1 0-64,-2 2 32,0 1-96,-2-2 64,2 2-32,-2-1 32,1-1-32,1 1 0,-2-1 0,2-2 0,0-1 64,-1-1-32,0 0-32,-2-1 32,1-1-32,-1 0 32,1-1-32,-1 2 64,1-3-64,1 2-64,-1 0 64,3 0-32,0-1 32,3-1-64,-2 0 96,2-2-96,0 4 64,1-2 64,1 1-64,0 3 32,-1 1-32,1 2 32,1 2-32,-1 1 32,1 2-64,0 2-32,-1 2 0,0 0 32,0 4-32,-1 0 0,0 2 0,0 0 32,0 3-32,-1 1 96,1 2-32,0 2 0,0 9 0,1-15-32,-1 15-96,0 0-129,0 0-159,0 0-289,0 0-544,10 13-3588,-11-4-191,7 4-33,-4-1-128</inkml:trace>
  <inkml:trace contextRef="#ctx0" brushRef="#br2" timeOffset="27550">2158 4165 1698,'0'0'3363,"0"0"192,-8 4-64,8-4-1761,-9 0-577,9 0-96,-11-1-160,11 1-64,-16-4-32,16 4-65,-12-8-95,12 8-33,-12-10 1,12 10-129,-9-14-31,9 14-97,-7-15-31,7 15-97,-6-17 0,6 17-32,-8-17 0,3 8-32,1 0 1,-1-1-65,2 0 64,-2 2 0,2-3-64,0 3 32,0-3-32,0 2-32,1 0 32,-1 0-31,0-3-33,-1 0 32,1 0 0,-2 1 0,1-3 32,-1 1 0,0 1 0,0 0-32,0-1 32,0 2 0,0-1-32,1 1-32,-1 0 32,-1 0-32,1-1 0,-2 2 1,0-1-1,-1 0 0,1 0 0,-1-1 32,-1 1 0,0-1 0,0-3-96,-1 1 96,1 0-96,-1-1 96,-1-2-96,-1 0 64,0-2-96,-1 0 96,0 0 0,-1-1-32,1-2 0,-1 0 0,0-1 32,1 1-32,0 1 32,1 0-64,1 1 64,2 0-32,0 2 32,0 0-32,1 1 32,0 1-64,-1-2 64,0 2-32,0 1 0,-1 0 32,1 0-32,-1 1-32,-1 0 32,0 3 32,2-3-32,-1 3 64,1-1-160,-1 0 64,2 2-64,-1-1 64,3 1-64,-2-1 32,1 1-32,0 0 32,2 2 31,5 8 33,-10-15 33,10 15-33,-7-12 32,7 12-64,-3-8 64,3 8-64,0 0 64,0 0-32,0 0 32,0 0-32,0 0 0,0 0 32,0 0-32,0 0 32,0 0-32,0 0 0,0 0 0,0 0-32,0 0 64,0 0-64,0 0 32,0 0 0,0 0 0,0 0-32,0 0 32,0 0-32,0 0 0,0 0 32,0 0 0,0 0-33,-10 6 33,10-6 0,-12 5 0,4-1 0,-1 0 0,-2 0 0,-2-1 0,0 1 0,-2-1 65,0 1-65,-1-1 32,0 0-32,0-1 32,0 0-32,0-1 0,1 0-32,-1 1 32,1-1-32,-2 0 32,1-1 0,1 0 32,-2 0-64,0 0 32,-1 0 0,0 0 0,1 0 0,-1 0 0,1 0-32,-1 1 32,1-1 0,0 2 0,2-1 0,0 1-33,-1-1 1,1 1 32,-1 0 0,2 0 0,-2-1 0,0 0 32,0 1 33,-1-2 31,0 1-64,0-1 32,0 0 0,0 0-32,-1 0 32,2 0-96,0 0 32,-1 0-32,1 0 32,0-1-32,-1 1 32,1-1-32,0 0 32,0 0 0,1 0-32,-1 0 0,2 1 32,-1-1 0,1 1-32,0-1 32,0 0-32,0 0 0,0 0 0,-2 0 32,2-1 0,-1 0-32,0 0 32,-1 1 128,-1-2 0,-1 2-32,0-1 64,-2-1-64,0 1 32,-2-1-32,1 0 32,0 0-160,2-1 0,0 1 32,2 1-64,0-1 32,0 0 0,0 0 0,1 0 0,-1 2 0,-1-3 0,-1 2 32,1-1-32,2 2 0,2-2-64,1 3-160,4 0-161,9 0-479,-12 4-1315,17 5-2689,-5-9-193,16 18-32,-3-7 64</inkml:trace>
  <inkml:trace contextRef="#ctx0" brushRef="#br1" timeOffset="39587">3018 3891 1089,'0'0'3075,"0"0"96,0 0 96,0 0-1986,0 0 0,0 0-95,0 0-129,0 0-97,0 0-63,0 0-64,0 0-128,0 0-129,0 0-95,8 0-97,-8 0-96,11 1 1,-11-1-33,15 5 0,-7-3-32,1 2 1,0-2-33,1-1 32,0 1-32,1-1 0,1-1 1,0 0-33,0-1 0,0-1 0,1 0-32,0 1-64,0-3 32,2 3-32,-1-3-32,3 1 0,3 1 0,0 0 0,6 0 33,2-1-1,4 1-32,6 0 32,4 0-32,5 0 32,6-1-32,2 0 0,3-1 0,1-1 0,3-1 0,2-1 0,1 0 0,1-2 0,2 1 32,2-2 0,3 2 0,2-2-32,6 0 32,2 1-32,0 0 0,3-2 32,0 2-32,0-2 32,0-1-31,-1 1-1,-2-4-32,-5 1 96,-1-2-96,-4 1 64,2 0-64,1 1 32,0 0-32,1 0 64,2 3-32,3 1 0,1-1-64,3 2 96,3 0-96,-1 1 32,-1 0-32,1 0 32,1 1-64,3-1 64,0 2 0,1-1-64,1 1 64,2 2 0,4-2-32,0 1 0,1 0 0,-3-1 0,-1-2 0,1 0 32,0-3 0,-3 0-32,0 1 32,-2 0 0,2-1 64,4 0-64,0 1 32,-2 0 0,0-2 0,1 1 0,1 0 0,-2-2-64,-2-2 64,-5 1 0,-1 0 0,1 0 0,1-1 32,-3 0-64,1-1 96,-1 2-32,1-1 0,5 2-32,-1-1 0,-2 2 0,1 1-32,-1 1 96,0 1-128,0-1 64,-1 2 0,-5 0-32,1 1 0,-3 1-96,0 2-96,-2 1-256,-2 3-738,-11-5-1728,-2 5-1571,-11-1-95,-7 1 32,-13-1-161</inkml:trace>
  <inkml:trace contextRef="#ctx0" brushRef="#br2" timeOffset="19528">2487 3340 2498,'-8'-2'3460,"8"2"95,0 0 32,0 0-2177,-8-5-385,8 5-257,0 0-223,-9-4-129,9 4-63,0 0-129,0 0 0,-10 7-96,10-7 32,-2 11-64,2-11 1,-3 14-33,3-14 0,-1 14-32,0-6-32,0 1 0,1-1 0,0 2 0,0-1 32,1 0-32,0 2 0,-1-1-32,2-1 32,0 0 0,-2-9 0,4 13-32,-4-13 64,3 11-32,-3-11 0,0 0 0,6 11 32,-6-11 64,0 0 0,0 0-32,10 7 32,-10-7 0,10 5-32,-10-5 32,17 5-32,-7-3-64,0 0 0,1 1 0,-1 0 0,0-1-32,-1-1 32,1 1 0,-2-2 96,2 0 1,-2 0 31,2-2 32,0 2 0,0-1 32,2 1 0,-1-2 0,3 1-31,-1 0-1,0 0 0,-1-1 0,1 1 0,-1-2 32,-1 2 1,-1-4 31,-1 3-64,0-3 32,2 0-64,-2-1 32,-1 0-31,2-1-65,1 0 0,-1-2 0,1 0 0,2 0 32,-2-2-32,0 0 0,1 0 0,-2-1 64,1 2-32,-4-2 0,1 3-64,-2 0 32,0 1-32,-2-1 1,0 0-1,-1 0-32,0 0 0,0-1 32,-1-1-32,0 0 32,-2 0-64,0 0 64,0 0-32,-2 1 32,2 1-64,-3 0 64,3 9-32,-8-13 0,8 13 0,-11-12 0,11 12 0,-19-12-32,8 6 0,-2-1 0,-1 1 0,1-1-33,-1 2 65,1 0 0,1 2-32,2 0 32,1 1 0,0 2 0,0 1 0,0 0 0,1 2 0,-3 0 0,1 0 0,-3 0 0,-1 1-32,1 1 32,-2 0-32,0 1 32,0 0-32,1-1 32,-2 1-32,4-1 0,-1 2 64,1 0-64,2-1 32,-1 0 32,1 0-32,1 1 0,-2-2 0,1 2 0,-2-1 0,1 1 0,0-1 32,0 2-32,1-1 0,2-1 0,0 2 0,8-8 0,-12 14 0,12-14-32,-9 15 32,9-15 0,-6 12 0,6-12 0,-5 16 0,5-16 0,-3 17-32,3-7 32,0-1 0,2 2 0,1 2 0,0-3-32,0 2 32,0-1-64,0-1 0,0-1-32,-3-9-96,4 14-160,-4-14-257,2 9-480,-2-9-1666,0 0-1569,0 0-32,0 0 0,-7-11 0</inkml:trace>
  <inkml:trace contextRef="#ctx0" brushRef="#br2" timeOffset="21233">2479 3396 1185,'0'0'3043,"1"-14"96,1 6-1217,-2 8-161,0-9-287,0 9-193,0 0-288,0 0-224,0 0-193,-2-8-159,2 8-97,0 0-128,0 0 0,-8-8-128,8 8 65,0 0-33,0 0 64,0 0 32,0 0 0,0 0 64,0 0 1,-6 12 95,6-12 0,-2 9 33,2-9-65,0 15 32,0-7-63,2 3 31,-1 3-32,2 1-32,-1 1-63,1 2-1,-1 0-32,1 1 0,0 0 0,-1 0-32,0 0-32,1-1 0,-2 1-31,-1 0 31,2-2 64,-2 0-128,0 0 96,0 0-128,0-2 128,1 0-96,0 1 64,0-4-96,1 2 32,0-1 32,0 0-32,1 0 32,0-1 0,0 1 33,-1-1-1,1 1-32,-1-1-32,0 0 0,-1 0 0,-1-1-32,0 1 0,0 0 0,0 0 0,-1-2 32,1 2-64,1-1 64,0 1-64,0-2 32,2 1 0,-1-3-32,0 1 0,-2-9-64,3 14-33,-3-14-95,0 9-64,0-9-96,0 0-257,-8 0-384,8 0-769,0 0-2530,-7-12 32,3 1 32,5 0 32</inkml:trace>
  <inkml:trace contextRef="#ctx0" brushRef="#br2" timeOffset="22295">2953 3283 224,'0'0'3171,"11"-5"160,-11 5 33,0 0-1443,8-2-223,-8 2-481,0 0-288,0 0-160,0 0-97,0 0-127,0 0 63,0 0-31,0 0-65,2 9-31,-2-9-65,1 16-31,0-4-1,-1 0-64,0 2-31,0 0-65,0 2 32,-2-2-64,1 3 0,-1-2-31,1 0-33,-2 0 0,1 2-32,0-1 0,1-1-32,-1 1 0,2-1 32,1 0-32,-1 0 32,1-2 0,1 2-31,-1-3 31,0 0-32,0 1 0,0-2-64,-1 1 128,0-1-128,0 1 96,0-1-96,0 1 64,0-1-96,0 0 96,0-1-32,1 0-64,-1 0 32,1-1 0,-1 0 32,0 0-32,0 1 0,1-1 32,-1 1-32,0-1-32,0 1 64,0-1-32,0 1-32,0 0 32,0-10 0,1 16 0,-1-16 0,1 15 0,-1-15 0,3 14-32,-3-14 64,3 12-64,-3-12 64,2 13-32,-2-13-32,1 12 64,-1-12-32,1 13 0,-1-13 0,-1 14 0,1-14 0,-1 14 0,1-14 0,0 13 32,0-13-32,1 10 0,-1-10 0,1 11 0,-1-11 0,1 8 0,-1-8 0,0 9-32,0-9 64,0 0-32,0 11 0,0-11 0,0 0-32,1 13 64,-1-13-64,1 8 32,-1-8 0,0 0 0,2 11 0,-2-11 32,0 0-32,0 0-32,2 9-64,-2-9-64,0 0-128,0 0-161,0 0-384,0 0-704,-9 6-2851,9-6-32,0 0-65,0 0 97</inkml:trace>
  <inkml:trace contextRef="#ctx0" brushRef="#br1" timeOffset="41270">2865 3973 2498,'0'0'3364,"-9"-11"95,9 11-1089,0 0-448,8-1-128,-8 1-513,11 0-192,-11 0-128,10 0-96,-10 0-161,12 2-95,-12-2-193,10 5-96,-10-5-31,13 7-65,-3-3-32,2 1-32,2-1 0,1 2-31,4-2-1,2 1 0,5-3-64,2 1 0,5-1 0,2-1-64,4 0 32,3-1 0,5 0 32,2-2 64,3 1-64,7 0 64,4-1-31,6 1-1,4 0 32,4 0 0,5-1-96,6-1 32,2 2-32,3-1 32,2 0 0,6-1 64,3 1-64,4 1 0,2 0 64,1 0-31,2 1-1,2-1 0,0 0-32,-2-1 32,-1 0-32,0-1-32,-1-3 32,-2 0 0,-2 0 0,0-2 0,0 0 0,-1-1-32,-1 2 32,-2-2-32,-2 0 0,1 0 0,-4-2-32,-5 1 0,-3 0 0,-3-3 0,-2 0-32,-2 1 64,-3 0-32,-3-1 32,0 3-32,-1-2-64,-2 3 64,3-1 0,-1 3-32,-1-1 0,-1 1 32,0 0-32,0 2 32,-2-2 0,2 0 0,1 1-32,-3-1-64,1-1 32,0 0-32,0 1 160,0-2-128,2 2 96,0-1-96,-2 1 160,1 0-64,0-1 96,0 2-128,2-1 32,2 1 0,0 1-32,0-1 32,1 1 0,1 1 0,1 0 0,3 0 0,3 2 1,-2 0-1,2 2-32,2 0 0,1 2-32,1 1-161,-3-2-191,-5 5-545,-12-10-1922,-3 3-1665,-15-5-160,-11-4-1,-20-7-159</inkml:trace>
  <inkml:trace contextRef="#ctx0" brushRef="#br2" timeOffset="31633">658 4301 2594,'0'0'3812,"0"0"32,-5-11 159,5 11-2113,-11-5-384,11 5-225,-13-7-288,13 7-160,-18-7-97,7 5-159,-6-3-97,2 1-127,-5 0-65,0 1-32,-2 0-32,-3 0-95,0 0 63,0 2-32,2 0 0,2 0-32,2 0-64,5 1-128,2 1-160,2-2-289,10 1-736,-11 1-1057,11-1-2274,0 0 95,2 10-127,-2-10 160</inkml:trace>
  <inkml:trace contextRef="#ctx0" brushRef="#br2" timeOffset="33059">689 4291 4580,'0'0'4036,"11"0"-64,-11 0 160,0 0-2787,0 0-32,0 0-352,-5-9-160,5 9-128,-12-2-129,2 3-63,-5-1-129,-2 1-64,-6 0-64,-4 0-31,-3 0-97,-3 2-32,0-1 32,-2-1 32,2 1-32,3-2-32,3-2 0,4 1 0,2-1 32,3 2 0,6-3-128,2 2-96,10 1-96,-13-2-96,13 2-417,0 0-608,0 0-2467,0 0-672,0 0-96,0 0 95</inkml:trace>
  <inkml:trace contextRef="#ctx0" brushRef="#br2" timeOffset="32344">1141 4819 3363,'0'0'3652,"0"0"191,0 0 1,0 0-2243,0 0-255,-12-1-289,12 1-160,-14 8-161,5-1-159,-3-3-129,-1 3-31,-2-2-97,1 0 0,-4 0-64,1-1 1,-1-3-33,-2 1-32,-1-1-32,-1-1-32,-2-1 33,-1-1-33,-2 1 32,0-1-64,0 0 0,2-1 0,0 1 0,1 0-32,2-1-64,1 0 0,1 0 0,1 1 0,2-2 0,3 3 32,-1-1-32,2-1-32,2 2 32,0 0-64,1 0-32,-1 0-32,1 1-192,-1-2-129,3 3-352,-5-5-576,13 4-1602,-17-1-1505,17 1-96,-14-7 128,14 7-1</inkml:trace>
  <inkml:trace contextRef="#ctx0" brushRef="#br3" timeOffset="108754">6422 2635 1025,'0'0'2755,"-8"1"255,8-1 33,0 0-1281,0 0-64,-9-5-97,9 5-352,0 0-128,0 0-224,0 0-128,0 0-193,-11-6-127,11 6-129,-12-2-64,12 2-63,-18-1-65,7 0-32,0 0-32,-2 0-32,1 1-32,0-1 0,-1 1-32,0-1-96,1 2-161,-2-2-191,2 3-353,-4-2-608,5 2-2307,-5 0 1,0 0-129,-3 1 97</inkml:trace>
  <inkml:trace contextRef="#ctx0" brushRef="#br3" timeOffset="112579">1727 2671 897,'-9'-5'3299,"9"5"64,-12-6 193,12 6-1667,0 0-95,0 0-353,-13-9-352,13 9-192,-11-5-192,11 5-161,-15-4-159,7 3-129,-2 0-160,1-1-192,1 2-160,-1 0-289,9 0-255,-13 0-354,13 0-992,0 0-1601,-7 8-193,7-8 225,0 0-33</inkml:trace>
  <inkml:trace contextRef="#ctx0" brushRef="#br3" timeOffset="112891">1473 2635 5605,'-14'-2'3812,"-4"-3"128,1 5-801,-8-7-2082,4 3-161,-6-2-351,1 2-225,0 2-128,-1-2-352,3 5-448,-3-3-2115,10 6-992,-3-2-225,8 2-256</inkml:trace>
  <inkml:trace contextRef="#ctx0" brushRef="#br2" timeOffset="82486">701 2563 609,'0'0'3363,"0"0"64,0 0-96,0 0-1441,0 0-737,0 0-256,0 0-385,9 1 65,-9-1-257,0 0 129,8 2-33,-8-2-32,9 3 225,-9-3-225,10 7 129,-10-7-289,12 7 160,-12-7-191,12 10 159,-12-10-192,15 12-64,-15-12 0,14 9 0,-14-9 64,13 10-63,-13-10 63,14 9-32,-5-6-96,-1 2 32,0-1-32,0 1-32,1-1 0,-1 1 32,1 1-32,-1-1-32,-8-5 128,15 10-32,-15-10 0,15 11 0,-15-11 0,13 10-32,-13-10 0,13 10 0,-13-10-32,11 7 32,-11-7 32,9 8 1,-9-8-1,9 8 0,-9-8 0,10 7 32,-10-7-32,11 9-32,-11-9 0,12 8 0,-12-8-32,13 9 0,-13-9 0,11 8-32,-11-8 32,11 10 0,-11-10 0,10 9 0,-10-9 0,9 9 0,-9-9 0,8 7 0,-8-7 0,10 7 0,-10-7 0,11 8-32,-11-8 32,15 6 32,-15-6-32,14 8 0,-14-8 0,12 7 0,-12-7 0,9 8 0,-9-8 0,0 0 0,9 10 0,-9-10-32,0 0 32,0 0 32,9 8-32,-9-8 0,0 0 0,0 0 0,0 0 0,0 0 0,0 0 0,0 0-32,0 0 32,0 0 0,0 0 0,0 0 0,0 0 32,0 0-64,8 7 64,-8-7-32,0 0 0,0 0 0,0 0 32,0 0-32,0 0 32,0 0-32,0 0 32,0 0-32,0 0 32,0 0-32,0 0 0,0 0 32,0 0 0,8-4 32,-8 4 0,0 0 64,12-6 0,-12 6 33,10-8-1,-10 8 32,14-11 0,-14 11-32,15-12 0,-6 5-31,0 2-33,1 0 0,0 1 0,-1-1-32,1 2 0,-1 1 0,0-1 0,-1 2 0,-8 1 32,12-6 0,-12 6-32,10-7 32,-10 7-31,10-10-1,-10 10 0,10-9-64,-10 9 32,9-9-64,-9 9 64,0 0-64,10-10 64,-10 10-64,0 0 0,11-7 64,-11 7-32,0 0 0,0 0 0,9-10 0,-9 10 0,0 0 0,10-7-32,-10 7 32,0 0 0,9-6 0,-9 6 0,0 0-32,9-4 32,-9 4 0,0 0 32,0 0-64,0 0 32,0 0 0,0 0-32,0 0 32,0 0 0,0 0-32,0 0 32,0 0 0,0 0 0,0 0-32,0 0 32,0 0 0,0 0 0,0 0-33,0 0 33,0 0-32,0 0 32,0 0 0,0 0 0,0 0 0,0 0 0,0 0 0,0 0 0,0 0 0,0 0 0,0 0 32,0 0-32,0 0 33,0 0-33,0 0 32,0 0 0,0 0-32,0 0 32,0 0-64,0 0 32,0 0 0,0 0 0,0 0 0,0 0 0,0 0 0,0 0 0,0 0 0,0 0 0,0 0 0,0 0 0,0 0 32,-6-8-32,6 8 0,0 0 0,0-9 32,0 9-32,0 0-32,0 0 32,0 0 0,-1-8 0,1 8 0,0 0 0,0 0 0,0 0 0,0 0 0,0 0 32,0 0-64,0 0 32,0 0-32,0 0 0,0 0-33,0 0 1,0 0-64,0 0 0,0 0-64,0 0-64,0 0-161,0 0-255,0 0-577,-8 0-2915,8 0-353,0 0 1,0 0-64</inkml:trace>
  <inkml:trace contextRef="#ctx0" brushRef="#br2" timeOffset="80845">1123 3112 1473,'8'-1'3364,"-8"1"31,0 0 192,0 0-1953,0 0-225,0-9-416,0 9 32,0 0-160,0 0 32,4-8-129,-4 8-63,0 0-128,10-11-97,-10 11-32,8-11-63,-8 11-33,6-13-96,-6 13 1,6-14-65,-6 14 0,4-15-64,-3 6 0,2 0 0,-2-1 0,1-1-31,-1-1-1,1-1 0,-1 0 32,-1-1-32,0 0 0,1 1-32,-1 0 32,0 2 0,0 0-32,0 2-32,0 0 32,0 9-32,-1-14-32,1 14 0,-4-11 33,4 11-33,-4-12 0,4 12 0,-4-12 32,4 12-32,-5-12 0,5 12 32,-4-13-32,4 13 0,-2-10 0,2 10 32,0 0-32,-2-12 0,2 12 0,0 0-32,0 0-32,2-8-65,-2 8-95,0 0-192,0 0-353,0 0-800,11 3-2980,-11-3-31,0 0-64,6 9-1</inkml:trace>
  <inkml:trace contextRef="#ctx0" brushRef="#br2" timeOffset="79472">1081 3149 3940,'0'0'4036,"0"0"160,0 0-65,5-9-1920,-5 9-930,0 0-384,10-8-225,-10 8-159,4-8-65,-4 8-160,7-13 33,-4 3-1,0 0-64,1-2-32,0-1-63,-1-3-1,1-1-64,-1-3-32,-2 1 0,2-2-32,-2 2 0,1-1 0,-2 4-32,0 0 32,0 4-64,-1 2-32,1 2-96,0 8-128,-1-12-161,1 12-384,0 0-640,0 0-2947,-1-10-64,1 10-1,-4-8 33</inkml:trace>
  <inkml:trace contextRef="#ctx0" brushRef="#br2" timeOffset="78808">992 3090 1569,'0'0'3428,"-9"3"319,9-3-319,0 0-1282,-10-4-353,10 4-255,0 0-257,0 0-128,0 0-192,0 0-224,0 0-161,0 0-191,0-10-65,0 10-128,0 0 0,2-12-32,-2 12 0,0-13-31,1 5 31,1-2-32,0-1 32,0-1-32,0-2 0,1-2-32,-1-1 32,0 0-63,-1-2-1,0-1 0,-1 0-32,-1 0 0,-1 1 0,0 1-32,0 4 0,-1 0-96,3 5-64,0 9-129,-4-11-287,4 11-577,0 0-1890,0 0-1570,1 10-63,-1-10 0,4 19-33</inkml:trace>
  <inkml:trace contextRef="#ctx0" brushRef="#br3" timeOffset="109187">5807 2660 3683,'-9'-7'3332,"9"7"-33,-9-7 96,9 7-1858,-9-5-287,9 5-354,-10-4-255,10 4-160,-13-2-97,13 2-96,-14-2-128,5 2-64,-1 0-32,-3 0-64,-1 1 0,-3 0 0,-1 1-32,0-1-96,-1 1-192,-2-1-385,5 3-1088,1-3-1763,2 1-191,0 0 63,3-1-191</inkml:trace>
  <inkml:trace contextRef="#ctx0" brushRef="#br3" timeOffset="110168">5486 2711 1377,'-9'5'2979,"9"-5"160,0 0 32,-2-8-1185,2 8-577,0 0-224,-6-9-288,6 9-160,-9-6-128,9 6-161,-16-4-96,7 2-95,-3 2-65,-1-1-64,-2 1-96,0-1 0,0 0-32,-2 0 0,0-1-32,-1 0 0,0-1-32,-1 1-64,-1-2-161,1 2-191,-5-1-257,3 4-864,-5-1-1859,3 0-159,-2 0 128,1 3-97</inkml:trace>
  <inkml:trace contextRef="#ctx0" brushRef="#br3" timeOffset="110590">4809 2671 3748,'0'0'3267,"0"0"-160,0 0 192,-10 0-2274,1 0-257,9 0-191,-18-1-161,6 1-95,-1 0-129,-1 0-32,-1 1-160,-1-1-96,1 3-224,-4-3-193,2 2-608,-4-2-865,0 2-1345,1 0 32,-2 0-64,1 0 544</inkml:trace>
  <inkml:trace contextRef="#ctx0" brushRef="#br3" timeOffset="110922">4266 2733 4132,'-9'-3'3619,"9"3"97,0 0-65,-6-10-2081,6 10-481,0 0-256,0 0-225,0 0-255,0 0-65,-10-7-160,10 7-192,-12 2-256,1-1-257,3 3-256,-5-3-352,3 5-609,-7-4-1024,4 2-866,-4-2 33,-1 1 192</inkml:trace>
  <inkml:trace contextRef="#ctx0" brushRef="#br3" timeOffset="111250">3767 2750 3908,'0'0'3555,"-12"-7"32,3 2-63,9 5-2339,-17-8-192,9 6-288,-3 0-257,1 1-160,0 0-96,1 2-63,0 0-65,-1 0-64,-1 1-32,0 1 0,0 0-65,0-2-127,1 3-192,-4-3-289,4 5-864,-5-4-1987,3 1-95,-2-1 63,-2-1-95</inkml:trace>
  <inkml:trace contextRef="#ctx0" brushRef="#br3" timeOffset="111578">3251 2780 1730,'-8'-1'3203,"0"0"96,8 1 0,-15 0-1858,7-3-320,8 3-352,-13-2-288,13 2-193,-14 0-128,14 0-320,-14 3-417,2-3-1120,0 3-1602,-2-2-33,-1 4-95,-1-3 160</inkml:trace>
  <inkml:trace contextRef="#ctx0" brushRef="#br3" timeOffset="111844">2785 2820 2755,'-12'-6'3427,"12"6"160,-8-7 1,8 7-2019,-10-5-544,10 5-224,-12-4-289,12 4-95,-14-1-129,14 1-64,-12 1-32,12-1-96,-8 0 1,8 0-33,-9 0-32,9 0-64,-14-1-129,3-1-159,-1 1-96,-5-2-129,-1 3-127,-4-2-65,3 3-64,-4-4-64,7 5-96,-2-4-64,7 5-512,0-2-1570,11-1 32,-12-1 64,12 1 1634</inkml:trace>
  <inkml:trace contextRef="#ctx0" brushRef="#br3" timeOffset="112281">2251 2749 2306,'-12'-7'3331,"12"7"0,-12-6-63,4 5-2243,-4-2-257,1 2-255,-1-1-289,-1 0-160,2 1-128,-1-1-160,2 2-129,-2-2-479,4 3-1218,-3-2-1089,-2 1-96,-4 0 0</inkml:trace>
  <inkml:trace contextRef="#ctx0" brushRef="#br3" timeOffset="102547">1515 2540 2498,'-8'0'3556,"-3"-3"-97,0 3 32,-3-5-2209,0 5-386,-4-3-319,2 1-449,-2 2-929,-3-2-2594,1 0-64,-3-1-321,0 0-63</inkml:trace>
  <inkml:trace contextRef="#ctx0" brushRef="#br2" timeOffset="87394">1188 2503 3812,'0'0'3363,"9"1"224,-9-1-1473,0 0-544,0 0-385,0 0-224,8-1-96,-8 1-97,0 0-63,11 3-64,-11-3-33,0 0-95,9-1-65,-9 1-64,0 0-63,13-3-65,-13 3-32,11-3-64,-11 3-32,13-6-32,-13 6-31,14-5 31,-14 5-32,14-6 0,-14 6 0,13-5 0,-13 5 0,13-5 0,-13 5 0,12-5-32,-12 5 0,12-6 32,-12 6-64,10-6 32,-10 6-32,11-6 0,-11 6 0,11-4 0,-11 4 0,9-5 0,-9 5 32,8-4-32,-8 4 32,0 0-32,10-7 0,-10 7 32,0 0-32,11-7 0,-11 7 0,0 0 0,9-6 0,-9 6 0,0 0 32,0 0-32,9-6 0,-9 6 32,0 0-32,0 0 0,0 0 32,0 0-64,0 0 32,0 0 0,0 0 0,0 0-32,0 0 0,0 0 32,0 0-32,0 0 32,0 0-32,0 0 32,0 0-32,0 0 32,0 0 0,0 0 0,0 0-32,0 0 32,0 0-32,0 0 32,0 0 0,0 0-32,0 0 64,0 0-32,0 0 0,0 0 32,0 0 0,-3 9-32,3-9 0,0 0 0,0 0 0,0 0 0,-2 11-32,2-11 32,0 0 0,0 0-32,-1 10 32,1-10 0,0 0-32,0 0 32,0 9 32,0-9-32,0 0 0,0 0 0,0 0 0,0 0 0,0 0 0,0 9-32,0-9 32,0 0 0,1 11 0,-1-11 32,2 10-32,-2-10 0,2 14 0,-2-14 32,2 14-64,0-5 32,-1-1-32,1 0 32,0 1 0,-2 1 64,2 0-64,0 0 96,-2 1 32,1-2-96,-2 1 129,1-1-129,-2 0 128,2 0-224,0-9 224,-5 15-192,5-15 0,-5 13 32,5-13 0,-3 13 0,3-13 0,0 11 0,0-11 0,0 11 0,0-11 0,2 9 0,-2-9 0,1 10 0,-1-10 0,1 8 0,-1-8-32,0 0-32,0 11-128,0-11-193,0 0-608,-9 1-1025,9-1-2498,-12-4 32,12 4-129,-15-11 97</inkml:trace>
  <inkml:trace contextRef="#ctx0" brushRef="#br2" timeOffset="88913">793 2393 929,'0'0'3139,"0"0"64,0 10-1089,0-10-192,0 0-257,0 0-191,0 0-193,0 0-128,12 1-160,-12-1-128,0 0-161,0 0-127,7-4-129,-7 4-95,0 0-65,0 0-96,10-8-64,-10 8-32,9-6 0,-9 6-31,12-6 31,-12 6-32,14-6 32,-14 6-32,15-8 64,-15 8 32,14-7 0,-14 7 0,12-8-31,-12 8-1,11-7-32,-11 7 32,10-7-64,-10 7 0,9-7 0,-9 7-32,11-8-32,-11 8 32,12-7 0,-12 7-32,13-6 32,-13 6-32,10-4 32,-10 4-32,10-2 32,-10 2 0,0 0-32,10 0 32,-10 0 0,0 0-32,0 0 32,10-4 0,-10 4-32,0 0 32,0 0 0,0 0-32,0 0 32,8-3-32,-8 3 32,0 0-32,0 0 0,0 0 0,0 0 0,0 0 0,0 0 0,0 0 0,0 0-32,0 0 32,0 0 0,0 0 0,0 0 0,0 0 0,0 0 0,0 0 0,0 0 0,0 0 32,0 0-64,0 0 32,0 0 0,0 0 0,0 0 0,0 0 0,0 0 0,0 0 0,0 0 0,0 0 32,0 0-32,0 0 33,0 0-33,0 0 32,0 0-32,0-8 0,0 8 0,0 0 32,0 0-32,0 0 0,0 0-32,9-7 32,-9 7 0,0 0 0,0 0 0,9-3 0,-9 3-32,0 0 32,0 0 32,0 0-32,8 0 0,-8 0 0,0 0 0,0 0 0,0 0 0,0 0 0,0 0 32,0 0-64,0 0 32,0 0 0,0 0-32,0 0 32,0 0 0,0 0 0,0 0 0,0 0-33,0 0 33,9 7 0,-9-7 0,0 0 0,8 4 0,-8-4-32,0 0 32,9 4 0,-9-4 0,0 0 0,10 2 0,-10-2 0,9 4 0,-9-4 0,13 5 0,-13-5 0,15 8 0,-5-4 0,-2 1 0,2 0 0,-2 1 0,0 0 0,1-1 0,-9-5-32,13 11 0,-13-11 32,10 8 0,-10-8 0,8 7 0,-8-7-32,8 7 32,-8-7 32,10 7-32,-10-7-32,11 9 64,-11-9-64,10 9 32,-10-9 0,9 7 0,-9-7 0,0 0 32,10 8-32,-10-8-32,0 0 32,0 0 0,10 6 0,-10-6 0,0 0 32,7 3-32,-7-3 0,9 4 0,-9-4 32,10 4 0,-10-4-32,10 5-32,-10-5 32,10 5 0,-10-5 0,9 5-32,-9-5 32,0 0-32,12 6 32,-12-6 0,10 4 0,-10-4-32,12 6 32,-12-6 0,14 5 0,-14-5 0,13 4 0,-13-4 32,13 5-32,-13-5 0,11 5-64,-11-5-64,8 5-288,-8-5-481,0 0-1698,0 0-1921,0 0 32,0 0-160,-12 7 31</inkml:trace>
  <inkml:trace contextRef="#ctx0" brushRef="#br2" timeOffset="86033">734 2662 737,'0'0'3107,"0"0"192,8 9-993,-8-9-224,0 0-224,0 0-257,11-5-256,-11 5-95,0 0-193,3-14-64,-3 14-129,5-11-127,-5 11-128,4-17-321,-2 9 192,-2-2-319,2 0 63,-1-2-160,1 1 96,-2-1-192,1 1 96,0 1 64,-1-1-160,0 1 128,0 1-32,-1-2-32,1 3 0,-1-2 32,1 1-32,-1 1 32,1 8 1,-1-15-33,1 15 0,0-14 0,0 14-32,1-13 32,-1 13-32,1-13 0,-1 13 0,0-11 0,0 11 0,0-10 0,0 10 32,0-10-32,0 10 0,0-9 32,0 9-32,1-9 0,-1 9 0,0 0 0,3-11 0,-3 11 32,0 0-32,2-9-32,-2 9 32,0 0 0,0 0 0,0 0 0,0 0 0,0 0 0,0 0-32,0 0 32,0 0 0,0 0-32,0 0 0,0 0-32,0 0 32,0-9-65,0 9 33,0 0-32,0 0 32,0 0-32,-2-9 32,2 9 0,0 0 0,0 0 0,0 0 0,0 0 0,0 0-32,0 0 0,1-9-33,-1 9-31,0 0 32,0 0-32,0 0 32,0 0 32,10-1 0,-10 1 32,0 0 32,0 0 0,8 0 32,-8 0 0,0 0 0,0 0-32,0 0 32,0 0-32,0 0 32,0 0-32,8 7 32,-8-7 0,0 0-33,11 13 33,-11-13-64,9 11 0,-9-11 32,10 12-32,-10-12 32,11 10-32,-11-10 0,11 8 0,-11-8 96,11 7-32,-11-7 0,16 9 0,-8-5 0,1 1 0,2 0 0,-1-1 0,0 1 0,-1 0 0,1 0 0,0 0 32,-2-1-32,1 0 32,-1-1 0,0 0 0,0 0 32,1 0-32,-1-1 0,1-1 0,2 2-32,-2-2 0,0 1 0,1 1 32,-1-1-32,0 0 0,-1 1 32,-8-3-32,14 6 0,-14-6 32,12 8-32,-12-8 0,14 9 0,-14-9 0,13 8 0,-13-8 0,14 7 0,-14-7 0,12 5 0,-12-5 32,8 4-32,-8-4 0,0 0 0,10 1 33,-10-1-33,0 0 0,10 3 0,-10-3-129,0 0-63,9 2-320,-9-2-449,0 0-673,0 0-1793,0 0-705,0 0-128,-9-9 192</inkml:trace>
  <inkml:trace contextRef="#ctx0" brushRef="#br2" timeOffset="84982">1111 2846 32,'11'0'2851,"-11"0"416,9-4-224,-9 4-1154,0 0-31,11 0-256,-11 0-65,0 0-159,2-15-161,-2 15-160,6-10-160,-6 10-161,7-13-159,-7 13-129,7-15-95,-7 15-65,5-15-32,-5 15-32,4-16-32,-4 16-31,1-17 31,0 9 0,-2-1-32,1 9-32,0-16 32,0 7-32,0 1 1,0-1-33,1-1-32,0 2 0,0-1-32,1 0-32,-2-1-128,2 2 224,-1-2-288,-1 1 192,0 0-161,0 9 129,3-14-128,-3 14 192,2-12-32,-2 12-64,2-11 64,-2 11 32,2-11-32,-2 11 32,1-11-32,-1 11 0,0-12 0,0 12 0,0-12 32,0 12-32,0-13 32,0 13-32,0-12 0,0 12 0,-1-13 32,1 13-32,0-10 0,0 10 0,-1-10 0,1 10 0,0-9 32,0 9-32,0 0 0,0 0 32,-1-8-32,1 8-32,0 0-64,0 0-32,0 0-160,0 0-160,0 0-257,0 0-352,4 15-577,-4-15-2498,0 0-352,-11 8-32,11-8 96</inkml:trace>
  <inkml:trace contextRef="#ctx0" brushRef="#br3" timeOffset="101747">2440 2554 1698,'0'0'3139,"0"0"192,-4-11-128,4 11-1602,0 0-608,-10-6-320,10 6-353,-17-1-96,5 2-128,-1-1-192,0 4-256,-5-3-417,3 4-800,-3-3-1698,1 1 64,1-3-128,3 1 672</inkml:trace>
  <inkml:trace contextRef="#ctx0" brushRef="#br3" timeOffset="102172">1997 2537 3459,'0'0'3524,"-17"-8"-97,8 4 96,-7-2-2434,5 4-256,-2-1-353,1 2-223,-1 0-193,0 1-256,1 2-353,-4-2-832,3 3-1954,-4-1-225,1 2 97,-4-2-160</inkml:trace>
  <inkml:trace contextRef="#ctx0" brushRef="#br3" timeOffset="106876">2412 2698 1602,'-9'-3'2978,"9"3"-63,0 0-32,-9-2-2018,9 2-225,-9 0-319,9 0-418,-11-2-415,3 0-833,8 2-1506,-11-2-64,11 2-32,-11-4 1442</inkml:trace>
  <inkml:trace contextRef="#ctx0" brushRef="#br3" timeOffset="107142">2172 2653 1986,'-8'-2'3267,"8"2"32,0 0 32,-8-3-1953,8 3-514,0 0-255,-14-3-289,14 3-64,-10-2-95,10 2-129,-13-2 0,5 2-64,0 0 0,-2 1 0,1-1 0,-2 0 0,1 1 0,-2 0-33,2 0-31,-1-1-32,1 1 0,-1-1-32,0 0-64,-1 0 0,0 2-97,0-2 33,0 2-32,-4-4-161,4 5-159,-1-4-289,4 3-577,-3-3-1216,3 1-289,1 0 128,8 0 1698</inkml:trace>
  <inkml:trace contextRef="#ctx0" brushRef="#br3" timeOffset="107613">1665 2637 3587,'0'0'3396,"-14"-8"-129,14 8 0,-13-5-2466,5 2-321,-2 0-384,1 3-256,-1-1-256,10 1-577,-20 2-897,11 0-1377,-1-2 96,0 1-128</inkml:trace>
  <inkml:trace contextRef="#ctx0" brushRef="#br3" timeOffset="107862">1361 2576 1602,'0'0'3427,"-16"-7"-96,8 5 64,-3-4-1857,2 6-513,-5-2-449,3 2-224,-1 2-320,0-2-352,3 6-1442,-3-3-1633,4 0 64,8-3-256,-9 4 736</inkml:trace>
  <inkml:trace contextRef="#ctx0" brushRef="#br3" timeOffset="98660">5571 2265 416,'0'0'2371,"0"0"95,0 0-897,0 0-223,0 0-65,0 0-160,0 0-160,0 0-96,0 0-129,0 0-95,9 9-161,-9-9-63,0 0-161,0 0 0,0 0 1,0 0-33,0 0 32,0 0 32,0 0 65,0 0-1,0 0 32,0 0 1,0 0-1,0 0-64,0 0 1,0 0-97,0 0-64,0 0-64,0 0-32,0 0-32,0 0-32,0 0 0,0 0-32,-9 4 32,9-4 0,0 0 32,-11 1-32,11-1 0,-9 1 0,9-1-32,-9-1 32,9 1 0,-11 0 0,11 0-32,-12-1 32,12 1 0,-14-2 0,14 2 0,-12-1 0,12 1 0,-10 0 0,10 0-32,0 0 0,-10 3 0,10-3 0,0 0-96,0 0-128,0 0-225,-10 5-255,10-5-1026,0 0-1826,0 0-127,-11 3 64,11-3-97</inkml:trace>
  <inkml:trace contextRef="#ctx0" brushRef="#br3" timeOffset="99376">5329 2308 32,'-9'5'2562,"9"-5"289,0 0 128,0 0-1345,0 0-257,0 0-224,0 0-192,-11-4-160,11 4-65,0 0-63,-9-2-97,9 2-31,-10-1-129,10 1-31,-12 0-97,12 0-64,-13 2-64,4 1-32,9-3-63,-14 4-1,14-4 0,-15 1 0,15-1 32,-16 3-32,8-3 64,0 0-64,-1 0 64,1-1-32,0-1 0,-1 2 0,-1-1 1,2 0-65,-1 0 0,1 0 32,0 1-64,0 0 32,8 0-32,-15 1 32,15-1-32,-12 3-32,12-3-64,-11 4-161,11-4-159,-10 5-193,10-5-287,0 0-482,-14 4-1344,14-4-1026,0 0 33,-9 3 63</inkml:trace>
  <inkml:trace contextRef="#ctx0" brushRef="#br3" timeOffset="99985">4786 2360 2050,'-12'-3'3235,"12"3"96,-10-6-64,10 6-1569,-11-4-513,11 4-224,-10-4-256,10 4-97,-11-1-63,11 1-97,-11-2-96,11 2-127,-12 3-33,12-3-64,-13 3-64,13-3 0,-13 5-64,13-5 32,-13 6-64,5-4 64,-1-1-32,-1 0-32,-2-1 32,-1 0 0,-1 0 32,-2 0-32,0 0-32,1 0 0,1 1-96,0-1-96,2 3-129,1-2-191,2 3-225,-1-4-512,10 0-2274,-17 5-97,9-3 33,-3-2 63</inkml:trace>
  <inkml:trace contextRef="#ctx0" brushRef="#br3" timeOffset="100485">4257 2429 897,'-8'5'3043,"8"-5"96,0 0 64,-8 2-1506,8-2-223,-8 0-321,8 0-288,0 0-97,-12-1-127,12 1-129,0 0-95,-12 1-129,12-1-96,-13 1-64,5 0-96,-1 0 0,-1 1-32,-1 0 33,-1 0-33,0 0 32,-1-1-64,0 0 32,1 2 0,-1-2-33,2 0-63,0 0-224,3 2-288,-2-3-482,10 0-2433,-14 6-128,14-6-33,-17 4-63</inkml:trace>
  <inkml:trace contextRef="#ctx0" brushRef="#br3" timeOffset="100954">3742 2471 1858,'-12'-3'3139,"12"3"64,-11-1 64,11 1-1794,0 0-320,-11-3-320,11 3-160,0 0-161,-11 2-31,11-2-193,-13 0-32,5 1-96,-2 0-64,-1-1-31,-2 0-65,2 1 0,-1 0-33,3 0 1,-3 0-64,3-1-96,-1 2-96,10-2-128,-16 5-161,16-5-224,-18 5-576,10 1-1153,-4-4-898,-1 1 129,-1-1 0</inkml:trace>
  <inkml:trace contextRef="#ctx0" brushRef="#br3" timeOffset="101360">3242 2540 2755,'0'0'3587,"-9"-6"193,9 6-97,-10-7-1697,2 2-769,8 5-320,-14-5-321,5 5-159,-1-1-161,0 2-128,-2 1-128,-3-1-160,0 3-288,-4-1-225,3 2-384,-8-3-993,3 2-1633,-3-1-129,2 0 96,-2-2 65</inkml:trace>
  <inkml:trace contextRef="#ctx0" brushRef="#br3" timeOffset="103570">5997 2471 1826,'0'0'3011,"0"0"160,0 0-32,0 0-1506,-9-9-416,9 9-256,0 0-224,0 0-161,0 0-63,0 0-65,0 0-95,0 0-33,-10-3-96,10 3-32,-10 2 1,10-2-1,-15 1-32,6-1 0,0 0-32,-1-1 0,-1 0-32,1-1 0,-1 1-32,1-1-64,-1 1 33,1 0-66,-1 0 66,2-1-33,-2 1 32,2 1-64,-3 0-193,0 0-191,1 1-193,-2 1-191,1 2-482,-2-3-960,2 3-1441,-1 0-1,2 1 161,-3-2 448</inkml:trace>
  <inkml:trace contextRef="#ctx0" brushRef="#br3" timeOffset="104023">5393 2499 4228,'0'0'3171,"-10"-4"160,10 4-1089,0 0-896,-16-6-321,16 6-353,-13-2-191,3 2-65,-1-2-128,1 2-31,-2 0-129,-1 0 0,2 1-64,-1-1 0,-1 1 0,2-1-32,0 1 0,0 0-32,0 0 0,1 0-32,0 1-64,-2-1-128,2 1-129,-3 1-159,2 0-257,-3-2-512,5 5-929,-6-4-1281,2 1 95,0 0-31,-2-1 1281</inkml:trace>
  <inkml:trace contextRef="#ctx0" brushRef="#br3" timeOffset="104398">4867 2530 160,'-13'-1'2819,"5"2"-97,8-1 289,-16-4-1537,16 4-33,-9-1-416,9 1-224,0 0-97,0 0-63,0 0-32,0 0-97,-8 1-31,8-1-161,0 0-32,-11 2-32,11-2-63,-13 2-97,13-2-160,-15 2-161,15-2-95,-14 5-32,14-5-161,-12 3-31,12-3-97,-15 2-96,15-2 1,-19 1-33,9 1 32,-5-2 1,1 2 159,-3-2 33,2 1 95,0-1 161,2 1 128,2-1 160,1 0 192,10 0 128,-14-1 129,14 1 127,-15 0 161,15 0 160,-19-1 128,10 2 128,-5-3 32,3 3-32,-2-4-32,4 4-128,-1-4-96,10 3-128,-13-1-193,13 1-192,0 0-63,-9-3-161,9 3 0,0 0-96,-10 2-96,10-2-32,-13 3-96,5 0 0,-2 0-257,-1-1-95,4 2-417,-7-4-256,6 4-865,-7-2-1954,6 0 128,-2-2-159,1 1 287</inkml:trace>
  <inkml:trace contextRef="#ctx0" brushRef="#br3" timeOffset="105697">4050 2660 3395,'0'0'3331,"6"-9"65,-6 9 191,9-3-1953,-9 3-321,0 0-224,0 0-160,8-5-129,-8 5-127,0 0-160,0 0-129,0 0-96,-13-2-96,4 2-64,-3 0-31,-2 0-1,-3 0-32,-1-1-32,-2 1 0,0-1-32,1 1 0,-2-1-32,1 0-32,1 0 64,0 1-64,2-1 32,-1 1-97,2 0-63,1 1-224,0-1-289,2 4-416,-6-5-1025,5 3-1826,-4-1 1,2 0-33,-2-1 160</inkml:trace>
  <inkml:trace contextRef="#ctx0" brushRef="#br3" timeOffset="106140">3357 2676 5157,'-8'-2'3811,"-3"-4"97,11 6-64,-17-11-2691,17 11-160,-14-5-288,14 5-257,-13-1-192,13 1-96,-14 0-32,6 1-96,-1 0 1,-1 1-66,-1 0-63,-1-1-160,-1 1-128,-1-2-257,0 4-320,-3-6-768,6 4-2147,-5-2 32,3 2-63,-2-3 191</inkml:trace>
  <inkml:trace contextRef="#ctx0" brushRef="#br3" timeOffset="106501">2805 2692 2979,'-10'1'3555,"10"-1"-64,0 0 97,0 0-2115,-12-1-288,12 1-448,-11-1-192,11 1-161,-14-1-96,6 1-128,-1 0-64,0 0-31,0 1-65,1 0 32,-1 0-96,1-1-97,8 0-223,-14 1-128,14-1-321,-16 1-416,16-1-1186,-17 4-1216,6-3-1,-3 0 129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1-16T04:33:43.601"/>
    </inkml:context>
    <inkml:brush xml:id="br0">
      <inkml:brushProperty name="width" value="0.035" units="cm"/>
      <inkml:brushProperty name="height" value="0.035" units="cm"/>
    </inkml:brush>
    <inkml:brush xml:id="br1">
      <inkml:brushProperty name="width" value="0.035" units="cm"/>
      <inkml:brushProperty name="height" value="0.035" units="cm"/>
      <inkml:brushProperty name="color" value="#3165BB"/>
    </inkml:brush>
    <inkml:brush xml:id="br2">
      <inkml:brushProperty name="width" value="0.035" units="cm"/>
      <inkml:brushProperty name="height" value="0.035" units="cm"/>
      <inkml:brushProperty name="color" value="#808080"/>
    </inkml:brush>
  </inkml:definitions>
  <inkml:trace contextRef="#ctx0" brushRef="#br0">722 76 32,'0'0'1377,"0"0"1442,0 0 0,0 0-1250,0 0-224,0 0-63,0 0-225,0 0-64,0 0-129,0 0-63,0 0-96,0 0-97,0 0-31,0 0-65,0 0-31,0 0-33,0 0-63,0 0-1,20-10 0,-20 10 1,25 2-33,-4-1-32,3-1-31,5 3 31,-4-3-64,6 1 32,-4 0-31,4 0-1,-3-1 0,0 1-32,-6-2 33,-1 1-33,4-1 0,-3 2-64,3-2 0,0 2-31,0-2-33,1 2-32,3-1 0,1 0 0,0 0-32,-1 0 0,1 0 32,2 0 0,2 0-32,2-1 32,0 1-32,5-1 0,5 0 32,7-1-32,5-2 0,4 2 32,6-1 0,3-1-32,2 1 0,5-2 0,1 0 0,-1 2 33,2-2-33,1 2-32,3-2 32,2 2 32,0 0-32,-1 1 0,3 0-32,0 1 32,-1-1 32,-3 1-32,-1 0 0,-2 1 0,-1-1 32,-1 0-64,-3 0 64,-4-1-32,-5 0-32,-2 1 0,-5 0 0,-3 0 32,-3-1-64,-6 2 64,-3 0-64,2 2 64,-2 0 0,-1-1 0,-2 1 0,-1 1-32,-1-1 32,-2-1 0,-1 2 0,-5-2-32,0 0 0,-2 0 0,-1 0 0,2 0 0,0 1 0,0-1 0,3 0 0,1 0 0,6 0 0,-1 1 0,4-1 0,0-1 32,1 2-32,3-1 32,1 0-32,0-1 32,1 0 0,0 1 0,4-1 0,-1 1 0,4-1 33,3 0-65,0 1 32,1 1-32,2-2 0,0 1 32,-1 1 0,2-1-32,0 2 0,-2-1 64,1 2-32,1-1 0,-1 1 0,2-1 32,1 2-64,3-1 32,-2-1 0,0 2-32,-3-2 0,1 1 32,-3-1 0,-2 0 0,-5-1-32,-5 1 32,-1-1-32,0 0 0,-4 0 0,-3-1 0,0-1 0,-3 0 32,0 0-32,-1 0 0,-3 0 32,-1 0-32,-3 0 0,1 0-32,-1 0 32,1 0 0,-3-1-32,4 1 32,-2 0 0,-2 0 0,-1 0 0,-3 0 0,1 0 0,-3 1 0,-4-1 32,-2 0-32,-17 0 0,24 1 32,-24-1 0,16 0-64,-16 0 64,0 0-64,0 0 64,18 1-32,-18-1 0,0 0-32,0 0 32,17 0 32,-17 0-32,0 0 32,20 1-32,-20-1 0,23 4 0,-23-4 0,29 6-32,-12-4 32,3 0 32,-1 3-32,1-3 0,3 0 0,-3-2 0,-3 2 32,1-2 0,-4 0 0,-14 0-32,26-2 32,-26 2 32,22-1-32,-22 1 32,16 0 0,-16 0 1,16 0-33,-16 0 0,0 0 0,21 1 0,-21-1 32,0 0-32,18 0-32,-18 0 32,14 2-32,-14-2 32,17 0-32,-17 0 0,22 0-32,-22 0 32,29-2 0,-12 1 64,2 0-64,-1-1 0,3-1 0,-1 0 0,2 0 0,1-2 0,0 1 0,-1 1-32,1-1 64,-1 0-32,0 0 0,-3 2 0,1 0 0,-3-1 0,-1 2-32,2 0 64,-2-1-64,1 1 32,1 1 32,1 1-32,-1 1 0,2-2 0,-1 2 0,0-1 32,2 1-32,1-1-32,-2 0 32,3 0 32,1 0 32,2 0-64,0-1 0,2 0-32,0 0 32,1-1 0,3 1 0,3-1-32,0 1 0,2-1 64,2 1-32,3-1 32,1 1 0,0 0 0,-1-1-32,-4 1 0,-5-2 0,-3 0-32,-6 1 64,-8-1-32,-16 2-32,18-1 32,-18 1 0,0 0-32,0 0 32,0 0-32,0 0 0,-17 1 32,17-1 0,0 0 0,-16 3 0,16-3 0,0 0-32,0 0 32,-14 1 0,14-1 0,0 0-32,0 0 32,0 0 32,0 0-32,0 0 32,0 0-32,0 0 32,0 0-32,0 0 0,0 0 0,0 0-32,0 0 32,0 0 0,0 0 32,0 0-32,0 0 0,0 0 0,0 0 0,0 0 0,0 0 0,0 0 0,0 0-32,0 0 96,0 0-96,0 0 64,0 0 0,0 0-32,0 0-32,0 0 32,18 10 0,-18-10-64,0 0 96,19 3-32,-19-3 0,23 0 32,-23 0-32,26 1 32,-12-1-32,3 0 32,-1-1-64,-2 1 32,1-1 32,-15 1-64,24 0 32,-24 0 0,18-1 32,-18 1-32,0 0-32,0 0 32,17 0-32,-17 0 32,0 0 0,0 0 0,0 0-32,0 0 32,17 0 32,-17 0-32,0 0 0,19 2 32,-19-2-64,19 2 64,-19-2-32,24 3 0,-24-3 0,29 2 0,-15-2 0,4 0 0,0 0 0,0 0-64,0-1 64,-1 0 0,1 1 32,-3-3-32,1 2-32,-16 1 32,24-2 32,-24 2-32,20-2 0,-20 2 0,16-2-32,-16 2 64,0 0-32,0 0 0,0 0-32,0 0 0,0 0 32,0 0-32,0 0 0,0 0 0,0 0 32,0 0 0,0 0 0,0 0 32,0 0-64,0 0 64,0 0-32,0 0-32,9 13 32,-9-13 0,-1 12 0,1-12 64,0 15-64,0-5-32,0-10-32,0 22 64,-1-9-64,-1 1-64,0 0 63,2 2-95,-1 0 96,-3-2 0,4 3 32,-2 0 0,-1 0 32,2 0 32,1 0-32,-2 4 32,2-2-32,-1 1 32,-1 0-32,1 2 0,-1 1 0,0 2 0,0 0 0,1 0 32,-2 1-64,1 0 32,0 2-32,2-3 64,0 1 0,0-1 0,2 1-64,0-1 32,1 0-32,0 3 96,2-2-128,-2 0 0,3 2-32,0-1 32,0 0 32,1 3-32,0 0 32,0-2-32,0 1 64,1 3 0,-2 1 0,1 1 32,-3 0 0,2-1-32,-2 1 0,1 0 32,-2 0-32,-1-2 32,2-2-64,-3 2 64,1 1-64,0-2-96,-2-2 96,2 2-96,0 0 96,0 0-96,-1 1 128,-2-2-129,1 1 97,-2 1 32,2 0-32,-4 0 64,3 2-64,0-2 96,-1 1-96,1 0 64,-2 0-64,3-2 96,0-2-64,3 2 64,0-2-128,-2 2 128,2 0-64,1-1-64,0-1 32,2 2-32,-4-2 32,4 4-96,-2-1 128,2 1-128,-4-1 96,2 4 64,-1 0-32,0 1 0,0 0 0,-1-1 32,0 2-64,-1-3 64,-1 1-64,2-2 96,-4 3-64,1-1-32,-1 0 64,0-1-96,-1 1 64,0 1-32,0 1 64,-1 0-160,3-1 128,-3 2 0,1 1 0,0 0 0,0 0-32,1 2 64,0-1-64,1-2 32,1 0-32,0-1 96,1-1-32,3-1-96,-1 0 96,0-2-64,0 1 64,1-1-96,-3-2 128,1 0-128,-2-2 32,0 1 32,0-1-32,-2-3 32,1 0-32,0 0 64,-2-3-64,0 3 0,2-2 0,-1-2 32,-1 0-32,1-1 32,0-2-64,1 0 64,1-1-32,-1 3 64,-1-3-64,2 2 0,-2-1 0,2-1-33,-2 2 226,2 0-225,0-1 224,0 0-256,0-1 288,2 2-192,0 1 160,0 2-160,0 2-32,2 0 32,-1 3 0,0-3 0,0 5-64,1-1 64,-3-1-64,1 0 64,-2 0-32,-2-1-32,1 1 0,-3-1 64,3-1-32,-2-2 0,1 1 0,-1 1 32,-1 2-64,3-3 352,0 0-352,-3 0 320,2 2-320,2 1 352,-3 1-320,3-4 224,-1 0 97,-1-1-225,-2 3 288,3-3-288,0 0 224,-2-4-256,0 1 257,0-3-225,2 1-64,-2-1-96,-1-3-33,1-1 129,2 1-64,-1-1-32,0 1-32,0 0 128,2-2-64,-1-1 128,1 3-64,-2-4-64,2 1 96,-1 1 64,1-4-128,0-10 0,0 0 0,0 0 320,1 55-63,-1-55-257,0 0 224,5 48 32,-5-48-160,0 0-128,10 54 320,-10-54-544,0 0 64,6 59 224,-6-59-224,0 0-129,2 61 289,-2-61 32,0 0-128,-3 62 128,3-62 352,0 0 129,-7 56-65,7-56 129,0 0-33,-3 48 65,3-48-257,0 0 192,0 0-384,0 0-192,-1 48 64,1-48 0,0 0-64,0 0-32,0 0 224,0 0-96,0 0-64,0 0 224,0 0-64,0 0-32,0 0-32,0 0 128,0 0-160,0 0-192,0 0 160,0 0-96,0 0 64,0 0-32,0 0 128,-69-19-128,69 19 0,0 0 192,-99-23-64,99 23-480,-101-16 383,101 16-479,-140-25 416,58 12-417,-8 0 481,-4 2-512,-6 1 127,-4 1 353,-3 0-288,-2 3 384,1 3-352,-6 0 255,0-2-191,-5 4 320,1-2 256,-4-2 97,-4-3-449,-2-2 0,-3-1 352,-2 0 128,-3 1-416,1-1-64,-3-5-224,1 6 384,-3-1 32,1-4 417,1-4-801,-1 1 480,1-2-160,-1-1-64,-2 5 416,2-2-864,1 3 544,3 3-481,0 0 482,7 4-706,-1-2 641,2 8 32,3-5-384,-1 1 288,4 1 0,1 1 32,-2 4-32,2-2 160,0 0-160,3-2 64,4 1 32,1-1 0,4-1-64,1 2 64,1 0-32,2 0-96,4 2 64,-2 2 32,2-1 0,-1 2 0,1-3 0,-2 2-64,5-1 32,-2 0 96,0 1-96,3-2 0,1 0-64,0 1 96,2 2-96,-1-2 160,-3 1-128,5 3 64,2-4-64,-1 2 64,4 1-64,-1 0 32,7-2 32,2 2-96,3 1 32,2-1 32,3 1 0,5 2 32,3-2-96,63-4 0,-117 13 320,117-13-256,-101 19 0,101-19-96,-84 25 352,84-25-31,-73 23-161,73-23-96,-64 24-161,64-24 161,0 0 32,-92 28-32,92-28-224,0 0 0,-86 28 384,86-28-128,0 0-32,-85 26 416,85-26-416,0 0 96,-75 19 64,75-19-95,0 0-258,0 0 193,0 0 0,0 0 0,0 0 320,0 0-352,-65 7 257,65-7-225,0 0 96,0 0 320,0 0-96,0 0-352,0 0-128,0 0 512,0 0-544,-6-54 544,6 54-320,0 0-256,0 0 256,-6-47-256,6 47 224,-6-28-256,4 9 352,0 7-289,-1-8 193,-1 1-32,-1 2-96,1 1 256,-1-4-64,1 3-32,-2-2-64,3-2 64,0 1 96,1 1-64,2-7-96,3 0 0,0 1 192,1-3 1,4-2-258,-2-5 193,1 1-320,1-4 320,2 1-192,0-2 224,1-4-352,2 2 0,-2 2 320,4 0-288,-1-4 320,3 3-288,1-4 288,-1 2-289,1-4 290,1 1-65,4-3 64,0 0-64,1 2 32,-1 0 0,-1 1-224,-1-3 352,-3 2-320,-3 0 128,-6-2-128,-2 1 128,-6-3-129,-2-4 129,-2-1 97,-4 2-258,4-2 225,-2-1-31,2 1-130,2 0 161,-2 2-160,2 1 96,1-1-96,0 1 96,0 0-64,-2-2 32,1-1 96,-1 1-96,2-1 96,2 0-32,-2 3 0,3-1 0,1 3-96,0 3 128,-1-2-128,2 3 96,-3-3-96,-1 0 96,-2-1-96,-1 0 96,-4 0 32,0 0-64,-4 2 32,0-1-32,-2 2 32,1 0-32,1 4-32,-1 0 64,3 0-64,0 2 64,3 1-64,1 1 64,-2-1-64,3 0 96,0 1-32,1-2-32,0 1 65,0-1-65,2 2 32,0 0 0,0 2 0,1 0-32,2 2 64,1 0-32,0 1 32,2 0 32,-2 1-32,1 0 32,0-1-64,1 0 64,0-1-64,3 3 32,-1-2-32,2-1-64,-2 1 64,2-1-32,-4-1 32,0 1-64,-3-1 64,0-1-64,-6 4 64,-1-2-32,-3 1 0,1 0 32,-1 0-32,1 3 0,0 0 0,2 0 32,2 2-32,2-1 32,0 1-32,0 1 0,0-1 32,-1-1-32,-1 0 32,-3 2-32,2 0 32,-2 3-32,-1-1 33,1 3-66,0 0 33,0 3 0,2 2 33,0 0-33,2 1 0,-3 2 0,2 2 32,1 0-32,-1 1 0,2 12 0,-1-18 0,1 18 32,-2-15-32,2 15 0,0-11 32,0 11-32,0 0 0,-2-14 0,2 14 0,0 0 0,-4-12-32,4 12 32,0 0 0,-12-15 0,12 15 32,-10-12-32,10 12 0,-11-11-32,11 11 64,-10-12-64,10 12 32,-8-17 0,8 17-32,-8-18 32,8 18 0,-8-16 0,8 16 0,-7-17 0,7 17-32,-6-11 32,6 11 0,0 0 0,0 0 0,0 0 0,0 0-33,0 0 33,0 0 0,0 0-32,0 0 32,0 0-32,0 0 32,0 0 32,0 0-32,0 0-32,0 0 64,0 0-32,0 0 0,0 0 0,0 0 0,0 0 0,0 0 0,14-6 32,-14 6-32,20 0 0,-5 0 0,2 0 0,1-1 33,2 0-66,2-2 33,3 1 0,1-1 33,1 0-33,1-1 0,-1-1 0,2 0 32,1 0-64,-3 2 32,-1-1 32,-1 0-32,-5 2 0,1 1 0,-1 1 0,-2 0-32,1 2 32,1 1-65,-1 0-63,1 3-160,-5-4-192,0 6-257,-15-8-448,0 0-993,-16 2-2563,-5-3 65,-18-10-161,-1-2 97</inkml:trace>
  <inkml:trace contextRef="#ctx0" brushRef="#br1" timeOffset="43129">6702 3403 1794,'24'4'3619,"-24"-4"1,24 1 191,-24-1-1505,23 0-928,-23 0-161,0 0-256,15-8-161,-15 8-63,0 0-160,22-7-97,-22 7-63,21-10-97,-21 10-32,25-9-96,-11 1 33,0 1-97,3 0 32,-17 7-32,28-17-32,-14 5 0,5 0-32,3 0 0,4-4 0,6 2-32,7-3 0,6-1-32,11-2 0,4 0-32,2-3 32,7 1-64,2-3 96,4-1-64,-1-3 32,4 0 0,1 1-32,6-3 32,0-3-32,8 0 128,1 1-128,0-2 96,3 0-64,-2-2 64,1-2-96,-4-1 128,0-2-96,-2 0-32,-2-3 64,-1 0-64,-1 0 96,0 1-96,-2 1 64,0 1-32,-1 4 32,-3 3-64,1-1 64,0 2 33,-1 2-65,4-2 64,-2 2-32,0 1 64,3-1-96,-3 1 128,1 1-96,-2 2-64,-3-2 64,0 1 0,0 3 0,-1 0-32,4 1 64,-1 0-64,-2 4 32,-1-2 0,-2 2 0,-4 0 0,-6 1 0,-2 0 0,-8-1 0,-3 2 0,-5 1 0,-4-1-32,-2 2 64,-3 0 96,-2 3-127,-7 0 95,-2 2-128,-3 1 128,-4 3-160,-4 1-32,-16 7-353,18-10-512,-18 10-1441,0 0-2178,0 0-32,0 0-33,-26 5-95</inkml:trace>
  <inkml:trace contextRef="#ctx0" brushRef="#br1" timeOffset="41489">5878 3419 32,'0'0'0,"0"0"288,0 0 1698,0 0-1089,0 0 96,10 11 288,-10-11 32,0 0 289,0 0-33,0 0 129,0 0-128,0 0-129,0 0-192,24 7-160,-24-7-160,0 0-160,20-1-129,-20 1-127,21 0-97,-21 0-31,22-3-65,-22 3-32,25-4 0,-25 4 1,24-8-65,-9 3 0,-1-1-32,3 1-32,-1-3 33,3 2-97,3-2-32,3 1 0,6-2-32,5 1-32,5-2 32,6-2-96,3-2 96,1 0 0,3-4 32,1 0-32,0 0 32,0-5-64,3-1 96,-1 1-64,3-5 0,4-1 0,0 1 0,6-2-32,3 0 32,0-1-32,-1 0 32,2 0-64,-3-1 32,0 0 64,2 0-96,-3 1 96,-2 0-64,-1 1 64,2 1-96,1 0 96,5 4-32,1-1-64,-1 2 32,2 2 0,0-2 0,0 1 0,-2 2 0,0-1-32,-5 1 32,0-1-32,-2 3 32,0-2-32,2 1 32,1 0-64,0-2 96,2 2-64,0-1 64,0 0-64,0 0 64,-1 0-64,1-1 32,-2 0-32,-2-1 32,1 0 64,1-1-32,4 0 64,-3-3-64,3 0 65,-1-1-65,1 1 64,-1-1-64,1 0-32,-3-2 32,-3 2-64,1-1 64,-2 4-64,0-2 64,0 1-32,2 2 32,-2 1-32,1 1 32,1 3-64,-2 0 64,0 0-32,-1 2 64,-3 2-64,-2-1 64,-4 2-32,-1-1 32,-3 3-32,-4-1 0,-5 0 0,-2 3-32,-10-1-32,-2 5-512,-13-6-1442,-2 10-2499,-16 2-31,0 0-160,-16-5-97</inkml:trace>
  <inkml:trace contextRef="#ctx0" brushRef="#br2" timeOffset="23107">4621 2118 1634,'7'-12'3427,"-7"12"-64,0 0 160,1-12-1985,-1 12-257,0 0-320,23 2-192,-23-2-97,18 1-63,-18-1-1,19 0-31,-19 0-33,21-1-31,-21 1-97,18-3-31,-18 3-65,19-3-32,-19 3 1,23-3-33,-23 3-32,31 0-32,-15-1 0,4 2-31,-1-2 31,2 1-32,-1-1 0,2-1 0,-1-2 32,0 0 1,-2 1-65,1-2 64,-1 0-64,1 0 64,-2 0-64,0 0-32,0-2 32,3 1-63,1-3 31,3 0 0,0-1-32,5 0-32,0-2 64,2 0-64,-2-1 32,1 0 0,0-2 0,-1 1-32,-2 0 32,0 1-64,-3-2 32,0 1 0,-1-1 0,-3 0-32,0 2 0,1-1 0,-2 0 32,2 1-32,-3-1 0,2 1 0,2 0 0,-3 1 32,2 2 0,-1 0 0,-1 1 0,1 0 65,-6 2-97,3 0 96,-1 0-32,-17 7 0,28-12-32,-28 12 32,24-12-32,-24 12-32,20-9 32,-20 9-32,20-8 0,-20 8 0,24-9 0,-9 5 0,-15 4 0,29-6 0,-13 3 0,2 1 0,-2-2 0,1 0 32,-2 1-32,2-1-32,-1-2 32,0 2 0,1-1-32,-1 0 32,0-1 0,-1 1-32,0 0 0,-15 5 32,26-8 32,-26 8-64,22-6 32,-22 6 0,18-4 0,-18 4 0,0 0 32,16-5-32,-16 5 0,0 0 0,0 0 0,0 0 160,0 0-160,0 0 0,14-3-32,-14 3 64,0 0-32,0 0 0,0 0 32,0 0-224,0 0 192,0 0 0,0 0 32,0 0-64,0 0 32,0 0-32,0 0 32,0 0 0,0 0 0,0 0 0,0 0-32,0 0 32,0 0-32,0 0 64,0 0-64,0 0 32,0 0 0,0 0-32,0 0 32,0 0 0,0 0 0,0 0-64,0 0 64,0 0 0,0 0 0,0 0 0,0 0 0,0 0 0,0 0 32,0 0 0,0 0-32,0 0-32,0 0 32,0 0 0,0 0 0,0 0 32,0 0-32,0 0 0,0 0 0,17 7 32,-17-7-32,21 3 0,-21-3 32,29 5-32,-11-3 32,0 0-32,1 1 0,-2-1 0,1-1 0,2 0 0,-2 2 32,0-2-32,-3 0-32,2 0 64,1 0-32,0-1 0,-1 3 0,3-3 0,0 2-32,4-1 32,1 0 32,5-2-32,0 1 32,3 0 0,2-1-32,4 1 32,4-2-32,0 1 0,3 1 0,1 1 0,0-1 0,0 0-32,-1 0 32,-3-1 0,-3 1 32,-2 0-64,-5 0 32,-3 0 32,-1 1-64,-4 1 64,0 1-64,-2-1 32,-2 2 0,-1 1 0,-2-2 0,-2 1 0,-16-4 0,20 6 0,-20-6 0,17 3 32,-17-3-32,0 0 0,16 2 0,-16-2 32,14 3-64,-14-3 64,17 4-32,-17-4 0,24 4 0,-9 0 32,1-1-32,2 3 0,1-3 32,2 2-32,2-2 0,0 2 0,-1-2 0,0 1-32,3-2 32,2 0 0,-3 1 0,2-2 0,-1 0 32,1 0-32,0 1 0,2-1 0,-3-1 0,-2 0 32,2 0-32,-4 0 0,1 0 0,-2-3 0,-1 2 0,1-1 0,-1-1 0,2 2 0,4 0 0,-1 0-96,2 0-160,-4-1-193,2 3-512,-24-1-768,28-13-2916,-34-3-63,-2-2-225,-17-10-96</inkml:trace>
  <inkml:trace contextRef="#ctx0" brushRef="#br1" timeOffset="39700">5210 3439 2915,'14'8'3139,"-14"-8"192,0 0-160,0 0-1922,0 0-192,15-7-192,-15 7-32,0 0-65,0 0-95,19-9-32,-19 9-129,14-5-63,-14 5-65,18-4-64,-18 4-64,20-3-95,-20 3 31,21-1-96,-21 1 32,22-3-32,-22 3 0,21-2-32,-21 2 64,18-3-32,-18 3 1,15-5 31,-15 5-32,0 0 32,0 0-32,16-12 32,-16 12-64,0 0 32,7-16 0,-7 16-32,0 0 32,9-14-31,-9 14-1,0 0-64,12-13 32,-12 13-32,0 0 32,12-11 0,-12 11 0,0 0-32,0 0 32,10-13 0,-10 13 32,0 0-32,0 0 32,8-12-32,-8 12 32,0 0 0,14-13 0,-14 13-32,17-11 0,-17 11 0,26-16 0,-9 7-32,4-4 0,1-1-32,5-4 64,-2-1-32,8-3 0,2 0 32,7-3 0,2-1-32,3-1 32,5 2-32,3-3 0,5 2 32,3-3 32,5-1-32,0 1-96,9-2 128,2 1-96,1-1 97,6 0-98,2 1 98,3 0-130,1 1 98,9 1-1,0-1-32,4 0 32,2 1-32,-4-3 0,2 1 0,1-1 0,-4 0-32,-2 0 64,0 2-32,-2-1 0,1 0 32,-2 3 0,-2-1-32,-2 1 32,-2 0 128,-2-1-128,-3 2 64,0 0-32,1 1 32,3-1-64,-1 1 96,1 1-96,1 2-64,0-1 96,3 0-96,0 0 96,-1 4-96,0-2 64,6 2-64,2 1 64,1 1-32,1 1 32,1-1 0,0 3 0,-4-1 0,-1 0 33,-3 0-33,-4-1 32,-1 0-32,-2 1 32,-3 1-32,-2-2 32,-3 1-64,2 1 64,-5 1-32,-6 2 0,1 1-32,-1 5-64,-4-2-288,0 4-770,-20-6-3298,-4 4-192,-21-11-161,-18-3-191</inkml:trace>
  <inkml:trace contextRef="#ctx0" brushRef="#br2" timeOffset="21935">7251 2147 4740,'-16'5'3940,"16"-5"128,0 0-64,0 0-2595,0 0-32,-13-13-416,13 13-160,0 0-192,0 0-129,2-13-95,-2 13-65,0 0-64,8-11 0,-8 11-31,0 0-65,17-14 0,-17 14 0,24-8-32,-11 5-32,7-3 0,1 2 0,4-1-32,0 1 33,7-2-33,-2 1 0,3-1 0,0 0 0,0-1 0,4 0 0,-1-3 0,0-1 0,-2 1 0,2 0 0,-3-2 0,2 1-32,-2 0 64,-4 0-64,2 1 32,-2-2 0,-1 1-31,1-1 31,-1-1 0,-1 1-64,2-2 64,2 2-32,0-2-32,0 1 32,0 0-32,3 3 0,0 3 0,1-1 0,0 5 0,-2-1 0,1 3 0,-1 1-32,-3 2-64,-7-2-161,-1 1-287,-22-1-385,19 0-1377,-26-10-2307,7 10-63,-39-27-161,6 10-63</inkml:trace>
  <inkml:trace contextRef="#ctx0" brushRef="#br2" timeOffset="19564">7054 4153 3011,'0'0'3908,"0"0"-97,0 0 225,0 0-2787,19-9-160,-19 9-192,0 0-192,10-12-33,-10 12-127,0 0-65,22-7-159,-22 7 63,20-5-128,-20 5 97,24-6-161,-24 6 128,27-11-160,-10 7 64,1 0 1,-1-1-33,3-1-32,-1 1-32,2 2-64,1-1 32,-1 2-32,-2-3 0,1 1 0,-1-1 65,-1 3-33,0-4 32,-2 2 0,-1-2 0,1 0-32,0-2 32,0 1-64,-1 0 32,1 1-32,0-1-32,2 1 32,-3-1-31,3 1-1,0-2 0,3 2-64,1-3 32,-2 1 0,2-1 0,-1 0-32,0 0 32,0-1 0,-2 2 0,-1-2 64,0 3-32,-1 0 0,1 1-32,1 0 64,-3 0-64,1 2 0,0-1 0,-2 1 0,0 0 0,1 1 32,-16 3-32,27-8 32,-27 8-32,24-7 32,-24 7 0,24-9 0,-24 9 0,26-9 0,-26 9 0,27-7-32,-13 4 32,1-1 0,-1 0-32,1-1 32,1 1-64,-1 0 64,-1 0-32,2-1 32,-1 1-32,1 0 64,-2-2-64,4 3 32,-3-2 0,1 1-64,0-1 64,0 2-32,-16 3 32,23-9-64,-23 9 96,20-4-64,-20 4 0,16-6 64,-16 6-64,15-6 32,-15 6-32,0 0 64,18-10-96,-18 10 64,0 0 32,14-7-128,-14 7 96,0 0-32,0 0 32,16-5-64,-16 5 64,0 0-32,0 0 0,14-7 65,-14 7-98,0 0 33,0 0 0,17-9 0,-17 9 0,0 0 0,0 0 0,0 0-32,16-7 64,-16 7-32,0 0 33,0 0-66,0 0 33,0 0 0,0 0 0,0 0-32,0 0 32,0 0 0,0 0 0,0 0 0,0 0 0,0 0 0,0 0-32,0 0 32,0 0-64,0 0 64,0 0 0,0 0-32,0 0 32,0 0-32,0 0 32,0 0 0,0 0 32,0 0-64,0 0 32,0 0 0,0 0 0,0 0 0,0 0 0,0 0 0,0 0 0,0 0 0,0 0 0,0 0-32,0 0 32,0 0 32,0 0-64,0 0 32,0 0 32,0 0-96,0 0 64,0 0 0,-1-14 0,1 14-32,-4-13 64,4 13-32,-3-18 0,1 6 32,2 1 0,-1-2 0,1 0-32,0-1 32,0 0-32,0 0 128,0 0-128,0-3 129,1 2-129,-1-4 128,2 0-128,0-2 128,0 0-96,2-3-32,-1-2 64,2 0-96,-1-5 96,0 0-64,1-1 32,-2 1-32,3 0 32,-3-1-32,-1 2 0,2 0 0,-1 3 0,-1 0 0,1 0 32,-1-1-64,0-2 32,-1-1 64,2 0-64,2 1 64,-2 1-64,3-1 32,-4 0-32,5 2 64,-2 1-64,0 4-32,0-1 32,-3 1 0,2 1 32,-3-2-64,-1 1 64,0 1-64,-1-2 32,-3 1-32,3 2 64,-2 1-32,0 0 0,1 5 0,0 1-32,-1 2 32,2 1 0,1 11 0,-2-19 0,2 19 0,-7-20 0,5 9 32,-2-1-32,-1-1 0,2 0 0,-2-1 0,0 0 0,2-1 0,1-1 32,-1 2 128,3-3-128,-1 2 65,1 0-97,1 0 96,-1 0-64,0 0 64,0 2-96,0-3-64,0 1 96,-1-1-64,-2 0 32,2-2 0,1 1 0,-1-1 0,-1 0 0,-1 2-32,1-1 32,0 1-32,1 2 64,-1 2-64,1 2 0,1 10-97,-2-14-223,2 14-224,0 0-642,-19-11-1728,19 11-1763,-29 1-191,12-2-33,-7-9-128</inkml:trace>
  <inkml:trace contextRef="#ctx0" brushRef="#br2" timeOffset="17007">7164 4154 1762,'0'0'3235,"0"0"-64,0 0-1153,0 0-481,0 0-224,0 0-512,0 0 64,0 0-160,16 5 127,-16-5-63,0 0-32,0 0-257,0 0 65,0 0-65,21-6-95,-21 6-33,0 0-96,19-6 0,-19 6-31,16-4-1,-16 4-64,17-3-32,-17 3 0,14-1-32,-14 1 0,0 0-64,15 0 0,-15 0 0,0 0-32,0 0-32,0 0 32,0 0-32,0 0 0,0 0 0,0 0 0,0 0 32,0 0-32,0 0 32,0 0 0,0 0 32,0 0 0,0 0-32,0 0 0,0 0 0,0 0 32,0 0-32,0 0 0,0 0 0,0 0 0,0 0 32,0 0 0,0 0-32,0 0-64,-1-14 96,1 14-64,-4-16 128,2 5-96,0-1 97,-2-2-65,-1 1 128,0 1 0,0-4 0,2 1 0,-2-2 0,2 2-32,-1-2 1,3 1-1,-1-2-32,1 0-32,1-1 32,-2-2-64,2 0 32,0 1 0,0-3 0,0 0 0,-1-1 0,-1 1 0,2 1 0,-2 0 0,1 1 1,1 0-33,-2 1 32,1 2-32,1 0-32,-2 0 32,2-2 32,-2 0 96,-1 0-128,-2-2 128,0 1-96,1 0 64,-3-2-32,3-1 65,-3 3-129,5-1 0,-1 0 32,3-1 0,0 0 32,0-2-64,2 0 32,-1-2-32,1 0 64,-1 0-64,1-1 0,-1 0-32,2-1 32,-1 3 0,0 1 0,1 0-32,1 1 0,-1 2 0,2-1 0,-2 0 0,-1-1 0,0 0 64,2-3-96,-2-1 96,-4-2-96,0-1 64,0-2-64,1 1 64,1 1-32,-3 1-32,1 1 32,2 1 0,2 1 0,-2 2 0,2 0 32,-1-1-32,-1 1 0,1 0 0,-1 1 0,0-1 0,0 2 32,0 2-64,2 0 64,0 5-32,1 2 0,0 1 0,2-1 32,-5 14 96,9-20-96,-5 9 129,1 0-161,-2-1 96,-1-1-128,-1 0 128,-1 1-96,0 0-64,0 1 96,0 11-96,0-19 64,0 19 0,0-14 32,0 14 0,0 0 0,0-15-32,0 15 0,-3-11 0,3 11 32,-5-13-32,5 13 0,-6-10 0,6 10-32,0 0 32,-7-11 32,7 11-64,0 0 32,0 0 0,0 0-32,0 0 0,0 0 32,0 0-32,0 0 0,0 0 0,0 0 32,0 0 0,0 0 0,0 0-32,0 0 32,0 0-32,0 0 0,-19 6 32,19-6 0,-19 5-33,4-2 33,-4 1 0,-2-2 33,-5 2-33,-2-3 0,-3 1 0,-1-2 0,-5-1 32,-4 0-32,-3-2-32,1 1 32,-5-2-33,1-1 33,-1 0-32,-1-1 64,2 1-64,0-3 32,2 2 0,-3-1 32,1 0-32,-2 1 0,0 0 0,1 0 0,-1 2 33,2 1-33,0-1-33,6 3 33,1 1 0,4 1 33,2 2-66,0-1 1,4 3-32,0-2 32,1 2 0,0 0 0,1 1-32,-3-2 32,1 2-32,-1 1 64,-2-1 0,-2 3 0,-1-3 0,-4 1 0,-2-1 0,-3 0 0,1-2 0,0 2-32,0-3 64,2-1-32,2 2-32,2-2 32,4 1 0,2-1 0,1 1 0,-5 0 0,2-1-96,-3 1 64,-2 0 0,-2 1 0,0-1 0,-2 1 0,-1 2-32,6 0 0,0 0 160,4 2-224,0 2 64,7-2-96,-2 2-1,2-1-223,-2-3-257,3 2-255,-11-11-770,10 9-1665,-15-14-1282,3 3 257,-8-7-160</inkml:trace>
  <inkml:trace contextRef="#ctx0" brushRef="#br2" timeOffset="14119">4734 2130 1057,'0'0'2787,"0"0"-930,-6-17-31,6 17 96,0 0-353,0 0-63,0 0-289,0 0-160,0 0-160,0 0-64,0 0-97,0 0-95,0 0-65,13 16 97,-13-16-96,3 23-129,-1-8 33,1 2-193,0 1 32,1 2-160,-3-1 97,2 4-225,0-3 128,1 2 0,-2 1 0,-1 1 0,-1-2-32,0 1 32,-1-2-63,-1 3 31,-2-2 0,3-1 0,-2 2-32,0-2 32,0-1-32,2 1 32,1 1-32,0-3 0,1 0-31,2-1-1,-2-2 0,1 1-32,-2-2 0,0-1 0,0-1 0,-2 1 32,2-1-32,-1 0 96,1 2 32,0 1-32,0 1 32,0 1-96,3 1 129,-2 1-161,1 0 128,1 2-160,-1 0 32,1-2-64,-1 2 32,-1-1 64,-1 2-64,0-2 0,-1 1 32,1 3 0,0 0 0,-2 2 32,2 0-64,2 3 32,-2 0-32,1 1 32,1 1-32,0-2 0,-1 0-32,-2-3 32,1-1 0,-2 1 32,0-3 0,-1 0-32,2-2 32,-1 0-64,-2 1 64,4-2-64,0 0 64,0 1-64,-1-1 32,1 2 0,0 0 0,0-1-32,0 0 32,0-1 0,0-1 0,0 1-64,0-1 96,-2-3-32,2 1-32,-1 0 64,1-1-64,-3 1 32,0-2 0,2 0 32,0 2-64,-1 0 32,0 0 0,1-1 0,-1 1 0,2 3 0,0 0-64,0 0 160,0-1-128,0 0 128,2-2-96,-2-2-128,0 0 160,-2-4-128,2-12 96,-2 14-192,2-14 160,0 0-160,0 0 192,0 0 0,0 0 0,0 0 32,0 0-32,0 0 32,0 0 0,0 0-64,0 0 32,0 0 0,0 0-32,0 0 64,0 0-32,0 0-32,-4 11 64,4-11 0,0 0-32,0 0 0,0 0 64,0 0-96,0 0 32,0 0 32,18 8 32,-18-8-32,0 0 64,17 4-64,-17-4-64,0 0 0,19-1 32,-19 1 0,0 0-96,20-7 96,-20 7-64,16-4 64,-16 4 0,18-4 0,-18 4 0,28-4-32,-8 4 32,2 1-32,2-2 0,4 0 0,2-1 0,3-1 288,1 0-288,0-1 288,-2 1-256,1-1 192,-1 2-192,1-2 256,-2 2-288,-2 1 32,-2-1 0,1 4 0,-4-2 0,0 1 64,-1 0-96,0-1 32,-2 1 0,0 1 0,1-1 0,-1-1 0,1 1 0,2 0 0,-2-1 32,1 1-32,1 0 0,1 2-256,-2-1 288,-1 2-288,-1-2 288,0 0-320,-1-1 320,1 1-256,-3 0 224,1-2 32,3 0-32,-1 0 32,0 0-64,1 0 64,3 1-32,-3 1 0,8 0 32,-5 2-64,4-1 160,3-1-160,0 2 128,2 1-96,2-2 128,1 1-128,2-2 96,-3-1-128,3-2 32,-3 0 0,0-1-32,-2 1 64,-2-3-192,-1 0 160,0 2-32,2 1 32,-3 2 0,3 0 32,1 1 0,5 1-64,-2-1 160,1-2-128,0 3 0,-1-3 0,-2-1-32,1-1 0,-3 1 32,-2-1 0,-3-1-32,0 3 32,-2-1-128,-2 2 128,0-1 0,-2 1 0,-2 2-32,-1-2 32,-1 0 32,0 1-32,-4 0 128,0-1-128,-14-1-32,24 2 32,-24-2-32,0 0 32,16 3 0,-16-3-32,0 0 32,0 0-32,0 0 32,0 0 0,0 0 32,0 0-32,0 0-32,0 0 64,0 0-32,0 0 0,0 0 0,0 0 32,0 0-96,0 0-32,2 10-96,-2-10-193,0 0-384,0 0-1569,-15-8-2562,-2-5 63,11-1-256,-10-13 64</inkml:trace>
  <inkml:trace contextRef="#ctx0" brushRef="#br1" timeOffset="33243">5329 3611 2755,'0'0'3459,"15"-11"-64,-15 11 96,0 0-2177,-6-16-225,6 16-257,0 0-191,-5-13-64,5 13-65,-7-10-63,7 10-33,-10-12-128,10 12-32,-13-10 1,13 10-97,-19-9 0,19 9-128,-28-9 128,14 7-96,-1-1 32,15 3-96,-27 0-64,27 0 64,-23 4-96,23-4 160,-20 6-128,20-6 64,-16 5-32,16-5 64,-19 4 32,19-4 0,-18 5 0,18-5 0,-16 7 0,16-7 33,-15 9-33,15-9 0,-8 12 64,8-12-32,-3 10 0,3-10 0,0 11-32,0-11-32,3 11-32,-3-11 32,5 11-32,-5-11 0,7 14 0,-7-14 0,11 13 0,-11-13 0,16 13 64,-16-13-32,18 7 32,-18-7 0,21-1 0,-21 1 33,21-14-33,-21 14 32,26-21-32,-13 9 0,0-1-96,0 2-32,0 1-64,-13 10-225,21-18-287,-21 18-481,7-16-1410,-7 16-1537,-6-17-96,2 5 33,-13-7 63</inkml:trace>
  <inkml:trace contextRef="#ctx0" brushRef="#br1" timeOffset="48563">11988 2167 3940,'-17'-11'3747,"17"11"1,0 0 95,0 0-1953,0 0-480,16 14-321,-16-14-225,6 18-223,-3-6-161,2 9-95,-2-1-129,4 4-128,-2 0-64,-1 3 0,3 1-96,-1-1 64,1-1-96,-2-3 96,-1-3-128,2-1 32,-3-5-64,-3-14 32,1 15 0,-1-15-32,0 0 64,0 0-32,-13-19 64,7 2-33,-1-5 98,1-3-33,-1-4 32,-1-1-32,3 1 32,4 1 0,-1 3 0,4 2 0,-1 4 64,4 3-32,3 3 64,-8 13 64,18-16-128,-18 16 160,24-3-192,-9 7 32,3 2-64,-2 1 0,0 5 33,2-1-130,-5 4 65,0-3-128,-5-1 160,-3 1 0,-5-12-64,-4 17 32,4-17 0,-21 10 32,3-8-32,-2-2 0,-4 0-64,-4-5-64,0 2-96,-2-4-161,6 3-287,-3-4-289,13 7-545,-8-6-2177,22 7-321,0 0 64,0 0 64</inkml:trace>
  <inkml:trace contextRef="#ctx0" brushRef="#br1" timeOffset="49251">12353 2519 5605,'0'0'3844,"0"0"128,19-10-65,-19 10-2305,18-12-545,-18 12-256,19-19-257,-19 19-159,18-19-65,-18 19-128,10-20-64,-10 20-64,-3-15-32,3 15-32,-19-11 0,19 11 0,-29-3-32,14 3 0,-2 3 32,1 3-32,16-6 0,-24 11 32,24-11-32,-13 16 0,13-16-32,-4 15 0,4-15-32,7 13-128,-7-13-129,11 12-223,-11-12-353,15 1-641,3-1-2273,-18 0-129,20-13 32,-10 1 65</inkml:trace>
  <inkml:trace contextRef="#ctx0" brushRef="#br1" timeOffset="49848">12613 2323 8776,'0'0'4004,"0"0"-32,0 0-1186,18 6-1664,-18-6-322,3 16-351,1-3-161,-1 2-96,0 0-64,2 2-32,-3 0-128,-2-3-160,1 3-416,-1-17-385,-1 15-2338,1-15-769,-15-1-64,3-10 0</inkml:trace>
  <inkml:trace contextRef="#ctx0" brushRef="#br1" timeOffset="50111">12659 2198 8488,'31'1'4132,"-31"-1"32,27 4-192,-27-4-3300,18 0-448,-18 0-896,0 0-1602,0 0-1762,0 0 0,15 4-128,-15-4 32</inkml:trace>
  <inkml:trace contextRef="#ctx0" brushRef="#br1" timeOffset="50315">12871 2252 7655,'15'19'4004,"-15"-19"32,19 22-96,-13-9-3172,6 6-95,-7-1-321,3 4-31,-5-4-97,1 0-64,-4 0-64,0-2-32,0-4-32,0-12 0,-4 15-32,4-15 64,0 0-32,0 0 64,0 0-32,0 0 0,1-14 1,5 2-1,-2-2-32,4-4-64,1 1 64,1 1-64,-1-1 64,2 2-64,-1 5 64,-10 10-32,18-14 32,-18 14-32,18 1 0,-18-1 0,16 14 0,-7-2 0,1 4-64,2 0-65,1 3-127,-7-3-352,9 6-449,-15-10-1442,8 7-1537,-8-8-63,9 2-1,-9-13 32</inkml:trace>
  <inkml:trace contextRef="#ctx0" brushRef="#br1" timeOffset="51073">13428 2297 7976,'16'-8'4099,"-16"8"-95,0 0 32,0 0-3107,0 0-224,0 0-353,-21 4-160,7-3-32,-4 2-32,-4-3-96,-1 2-192,-5-3-160,4 3-289,-5-4-223,6 4-482,-7-6-1088,12 5-1570,-4-5-31,22 4 63,-22-4 96</inkml:trace>
  <inkml:trace contextRef="#ctx0" brushRef="#br1" timeOffset="50792">13251 2185 6150,'0'0'3715,"19"-1"193,-19 1-128,23 8-2659,-11 5-192,-12-13-257,18 25-159,-11-9-161,1 6-32,-3 1-160,0 2-95,1 2-322,-6-2-479,7 11-1314,-9-11-1794,5 5-96,-4-8-31,2 2-33</inkml:trace>
  <inkml:trace contextRef="#ctx0" brushRef="#br1" timeOffset="51402">13895 2278 8008,'0'0'3907,"0"0"-95,0 0-65,0 0-3010,0 0-224,0 0-257,-11 16-96,0-5 0,-6 1-32,3 1-32,-4 2-32,1 0-64,3-2 0,1-1-32,13-12 0,-19 18 0,19-18 64,0 0-32,0 0 0,6 10 64,-6-10-32,22-3 65,-5 1 31,1-1 32,3-1 0,0 1 64,0-1-32,0 3 1,-3 1-1,0 2-64,-2 4 0,-16-6-64,23 24-32,-17-6-32,-4 5 0,-2 2 0,-7 1-32,-4 0 32,-5 0-96,-6-3-160,-2-1-289,-11-8-576,4 1-2883,-13-9-128,7 1-32,-9-8-160</inkml:trace>
  <inkml:trace contextRef="#ctx0" brushRef="#br1" timeOffset="34424">5861 3539 2274,'0'0'3331,"21"-1"193,-21 1-33,19-5-2050,-4 7-256,-15-2-192,19-2-128,-19 2-64,0 0-96,17-3-97,-17 3-127,0 0-129,0 0-96,0 0-64,0 0 65,4-14-257,-4 14 192,-7-10-224,7 10 160,-17-14-192,17 14 192,-26-10-192,10 9 0,0 2 32,-1 2-32,3 4 64,-2 2-192,3 2 160,0 1-161,5-1 161,1 1-96,3 1 96,0-3-128,2 1 128,2-11 0,3 20 32,2-10 0,2 3 0,3-3 0,6 1 32,0-1 0,2-2 32,2-2 32,-1-5 0,1-3 32,-3-7 1,-1-1 31,-4-4 0,-4-1 0,0-2-64,-4-1 0,-2 3 32,0-1-64,-6 4-64,0 1 160,4 11-224,-16-19 128,16 19-192,-24-18 96,5 11-320,0-3 64,3 7-417,-5-6-320,21 9-897,-34-4-2146,34 4 129,-25 0-129,25 0 224</inkml:trace>
  <inkml:trace contextRef="#ctx0" brushRef="#br1" timeOffset="35378">6602 3548 2819,'18'1'3619,"-4"-2"161,5 2-65,-19-1-2241,32-4-161,-32 4-352,28-8-161,-28 8-223,23-12 0,-23 12-289,12-16 96,-12 16-256,-3-15 97,3 15-225,-11-12 160,11 12-192,-28-5 32,11 5 0,-1 3-32,-5 1 32,2 2-161,0 1 161,2 2-160,-1-1 128,4 2-128,1-1 160,15-9-160,-19 19 160,19-19-32,-10 18 64,10-7-32,0-11 32,7 18 32,-7-18 32,18 15 0,-18-15 32,27 7 1,-11-6-1,4-3 0,-1-4-32,2-1 0,-1-5-32,-2 0-64,-2-1-32,-3-3-64,-2 3-481,-9-5-352,4 7-3010,-15-6-65,2 4-128,-7-8-32</inkml:trace>
  <inkml:trace contextRef="#ctx0" brushRef="#br1" timeOffset="44325">12025 1272 2819,'0'0'3619,"-12"-20"129,12 20 159,-7-17-1568,7 17-482,0 0-479,0 0-257,0 0-160,5 14-289,-7-3-159,4 8-161,-4 5-96,0 6 1,1 4-65,-1 4-32,0 2-128,1-1-96,1-2 96,-2-4-96,2-3 64,0-5-160,0-5 128,0-6-97,-1-3 65,1-11 64,0 0-32,0 0 0,0 0 32,-7-17 0,4 1 0,2-6 0,-3-4 0,1-4 96,0-3-96,1-2 97,0-2-65,4-3 64,0 4-128,1 4 128,4 3-96,-1 2-32,2 7 32,0 4 0,0 2 0,-8 14 0,14-14 32,-14 14-32,0 0 32,20-4-32,-20 4 0,15 3 0,-15-3 0,21 10 0,-21-10-32,28 15 32,-11-5 0,1 0 32,1 1-64,1 1 64,-1 0-64,-2-2 32,-17-10 32,22 17-64,-22-17 32,8 16-32,-8-16 32,-11 14 0,11-14-32,-28 14 32,10-7-32,-2-1 32,-3-1-32,3 1 32,0-4 0,-2 0 0,3-1-32,3-1 32,1-1 0,15 1 0,-24-3 0,24 3 0,-15-2 0,15 2-32,0 0 64,0 0-32,0 0 0,0 0 0,-3 11 32,3-11-32,11 11 32,-11-11 0,19 17 0,-4-6 32,3 1 0,4-1 0,2 4 0,3 0-128,5 1 160,1 1-192,-1 2 64,-3-4-256,1 1 31,-9-6-415,0 1-193,-21-11-384,19 12-1314,-19-12-1633,0 0 0,-6-12 64,6 12 1</inkml:trace>
  <inkml:trace contextRef="#ctx0" brushRef="#br1" timeOffset="45309">12474 1580 7559,'21'-2'4164,"3"3"-64,-2-6-32,5 3-2979,-7-6-288,2 1-161,-5-1-319,-3 0-33,-6-2-192,-4-2 128,-4 2-192,0 10 96,-13-17-96,-3 11-64,1 3 32,-5 0-32,-1 5 32,2 1-32,0 3-32,1 1 32,18-7-64,-25 18 32,17-7 0,3 0-128,5-11 128,0 19-64,3-7 95,-3-12-63,12 16 96,-12-16-96,16 9 96,-16-9 32,19 3 0,-19-3 0,21-11 32,-21 11 97,20-22-65,-12 7 128,-3-1-96,1-1 160,-2 0-160,-1 3 161,-3 2-161,0 1 0,0 11-32,1-11-32,-1 11-32,0 0 0,0 0-32,0 0 0,12 11 0,-3 2 32,5 2-32,3 4-128,3 1 96,3 4-160,1 0 32,-2-2-257,3 1-127,-9-6-545,7 3-449,-23-20-2113,18 21-577,-18-21 96,0 0 0</inkml:trace>
  <inkml:trace contextRef="#ctx0" brushRef="#br1" timeOffset="45894">12943 1444 7463,'0'0'3972,"12"14"-161,-5-3 65,-7-11-2851,6 21-96,-6-9-256,5 3-257,-1 0-32,-2 0-224,2 1 1,-2 0-161,-1-1 64,-1 0-128,0-4 64,0-11 0,-3 16 0,3-16 0,0 0 0,0 0 0,0 0 0,-6-17 0,6 2 32,1-3 128,0-1-160,5 0 128,0 2-96,4 0 96,-1 5-128,-9 12 128,28-11-128,-13 13 0,0 7 32,4 1-160,0 6 96,-2 1-128,-2 1-32,-1-2-289,0 3-319,-8-7-770,7 4-2466,-13-16-32,9 18-96,-9-18 33</inkml:trace>
  <inkml:trace contextRef="#ctx0" brushRef="#br1" timeOffset="46348">13454 1601 7719,'25'-12'4132,"-18"1"0,-7 11 32,19-23-3203,-8 13-64,-9-4-449,1 0-95,-3 2-193,-3 2 64,3 10-192,-13-15 0,13 15 0,-23-1-32,23 1 0,-28 14 0,15 0 0,2 0-160,2 3 96,0-1-96,6 1 96,0-3-129,5-1 161,-2-13-128,6 17 128,-6-17 32,0 0 0,18 0 0,-18 0 0,19-14 0,-9 3 32,3-1 128,0-1-96,0 1 161,-2 1-129,-11 11 96,21-13-96,-21 13 128,18 7-160,-12 5-128,0 4 64,0 5-96,-3 5 96,1 4-96,-4 1 96,-2 0-96,-3 0 64,-3-1 32,-2-2-32,-1-4-32,-2-4-32,-2-4 0,1-4-129,-3-7-63,3-1-224,-2-10-257,16 6-320,-28-21-545,23 9-1344,-6-11-962,8 1 32,-1-6 97</inkml:trace>
  <inkml:trace contextRef="#ctx0" brushRef="#br1" timeOffset="46906">13635 1586 3267,'24'0'3555,"-5"-2"161,6 2 32,-6-4-1378,10 7-769,-9-7-384,7 7-288,-8-7-224,5 2-193,-7-3-159,1 0-33,-18 5-160,24-13 64,-24 13-159,11-17 63,-11 17-128,-3-17 128,3 17-160,-13-11 0,13 11 0,-24-5 32,24 5-32,-28 5 32,28-5 0,-26 16-128,16-5 128,1 0-129,3 2 161,1-1-160,3 1 128,0 0-128,6-1 128,1 0 32,2 1-32,7-2 0,0 2 0,2-1-32,4-1-96,-1-4-128,4 2-193,-5-8-287,4 1-385,-22-2-577,36-13-1249,-25-2-928,6-1-1,-7-8 96</inkml:trace>
  <inkml:trace contextRef="#ctx0" brushRef="#br1" timeOffset="47359">14172 1289 8104,'0'0'4003,"0"0"-127,18-6 128,-18 6-2947,6 17-224,-6-1-417,1 6-96,0 4-127,3 5-1,-1 5-64,1 3-192,2-1 32,-2 0-224,2 0 31,-5-3-287,4-1-65,-7-7-255,4-2-97,-6-10-96,6 0-225,-2-15-127,0 0 0,0 0 96,-11-13 160,8-5 224,4 0 384,-1-2 353,-1-2 448,2 6 321,-2-2 224,2 7 32,-6-1 95,5 12 33,0 0-160,-14-3-192,14 3-161,-21 9-31,6-3-65,15-6 32,-28 16 1,28-16-1,-24 18-31,16-8 63,8-10 0,-8 22 1,8-10-65,6 1-31,3-1-97,4 1-32,4-4-96,3-1-128,1-2-384,-2-8-641,8 1-2851,-12-10-128,5 2-96,-10-9-63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85F3-282D-461A-A4EC-28CAF1831A80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B9D-4C6E-4747-9757-574A6D56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12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85F3-282D-461A-A4EC-28CAF1831A80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B9D-4C6E-4747-9757-574A6D56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85F3-282D-461A-A4EC-28CAF1831A80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B9D-4C6E-4747-9757-574A6D56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35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85F3-282D-461A-A4EC-28CAF1831A80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B9D-4C6E-4747-9757-574A6D5654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0260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85F3-282D-461A-A4EC-28CAF1831A80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B9D-4C6E-4747-9757-574A6D56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10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85F3-282D-461A-A4EC-28CAF1831A80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B9D-4C6E-4747-9757-574A6D56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6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85F3-282D-461A-A4EC-28CAF1831A80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B9D-4C6E-4747-9757-574A6D56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27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85F3-282D-461A-A4EC-28CAF1831A80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B9D-4C6E-4747-9757-574A6D56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49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85F3-282D-461A-A4EC-28CAF1831A80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B9D-4C6E-4747-9757-574A6D56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85F3-282D-461A-A4EC-28CAF1831A80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B9D-4C6E-4747-9757-574A6D56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47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85F3-282D-461A-A4EC-28CAF1831A80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B9D-4C6E-4747-9757-574A6D56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31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85F3-282D-461A-A4EC-28CAF1831A80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B9D-4C6E-4747-9757-574A6D56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7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85F3-282D-461A-A4EC-28CAF1831A80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B9D-4C6E-4747-9757-574A6D56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64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85F3-282D-461A-A4EC-28CAF1831A80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B9D-4C6E-4747-9757-574A6D56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87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85F3-282D-461A-A4EC-28CAF1831A80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B9D-4C6E-4747-9757-574A6D56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1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85F3-282D-461A-A4EC-28CAF1831A80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B9D-4C6E-4747-9757-574A6D56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1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85F3-282D-461A-A4EC-28CAF1831A80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B9D-4C6E-4747-9757-574A6D56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1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8485F3-282D-461A-A4EC-28CAF1831A80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6EB9D-4C6E-4747-9757-574A6D56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71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customXml" Target="../ink/ink2.xml"/><Relationship Id="rId4" Type="http://schemas.openxmlformats.org/officeDocument/2006/relationships/image" Target="../media/image17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UGV Computer 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Objectives and technical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7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Hull Detection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40" y="1991265"/>
            <a:ext cx="3810000" cy="34163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20" y="1991265"/>
            <a:ext cx="38100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54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Tracking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865" y="1233512"/>
            <a:ext cx="4047213" cy="521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27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078514" y="4399013"/>
            <a:ext cx="5646057" cy="221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LIDAR-Camera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custom tool to create a matrix that relates a given distance and angle from the LIDAR to an approximate camera pixel</a:t>
            </a:r>
          </a:p>
          <a:p>
            <a:r>
              <a:rPr lang="en-US" dirty="0" smtClean="0"/>
              <a:t>Used to test for range data for visually detected object</a:t>
            </a:r>
          </a:p>
          <a:p>
            <a:r>
              <a:rPr lang="en-US" dirty="0" smtClean="0"/>
              <a:t>Used to find visual data for LIDAR ranged object</a:t>
            </a:r>
          </a:p>
          <a:p>
            <a:pPr lvl="1"/>
            <a:r>
              <a:rPr lang="en-US" dirty="0" smtClean="0"/>
              <a:t>Determine if noise is from soft body like grass</a:t>
            </a:r>
          </a:p>
          <a:p>
            <a:pPr lvl="1"/>
            <a:r>
              <a:rPr lang="en-US" dirty="0" smtClean="0"/>
              <a:t>Improve range based object tracking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83" y="4498848"/>
            <a:ext cx="3289117" cy="21199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7871853" y="2634327"/>
              <a:ext cx="3908732" cy="1764685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63573" y="2624965"/>
                <a:ext cx="3919172" cy="1776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4232300" y="4498847"/>
              <a:ext cx="5136923" cy="2119909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22941" y="4489846"/>
                <a:ext cx="5149162" cy="21389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530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While(Questions)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Answer();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1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Passive and active visual target acquisition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Target tracking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LIDAR and </a:t>
            </a:r>
            <a:r>
              <a:rPr lang="en-US" dirty="0" smtClean="0"/>
              <a:t>camera correlation 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2" y="2771318"/>
            <a:ext cx="6171819" cy="3477081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2" y="2771318"/>
            <a:ext cx="6171819" cy="347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Stretch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Active route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SLAM </a:t>
            </a:r>
            <a:endParaRPr lang="en-US" dirty="0"/>
          </a:p>
        </p:txBody>
      </p:sp>
      <p:cxnSp>
        <p:nvCxnSpPr>
          <p:cNvPr id="4" name="Straight Arrow Connector 4"/>
          <p:cNvCxnSpPr/>
          <p:nvPr/>
        </p:nvCxnSpPr>
        <p:spPr>
          <a:xfrm>
            <a:off x="2166117" y="4389738"/>
            <a:ext cx="6820930" cy="80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5"/>
          <p:cNvSpPr/>
          <p:nvPr/>
        </p:nvSpPr>
        <p:spPr>
          <a:xfrm>
            <a:off x="4551461" y="3818237"/>
            <a:ext cx="1594021" cy="144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Obstacle</a:t>
            </a:r>
            <a:endParaRPr lang="en-US" dirty="0"/>
          </a:p>
        </p:txBody>
      </p:sp>
      <p:sp>
        <p:nvSpPr>
          <p:cNvPr id="9" name="5-Point Star 6"/>
          <p:cNvSpPr/>
          <p:nvPr/>
        </p:nvSpPr>
        <p:spPr>
          <a:xfrm>
            <a:off x="8787640" y="3824661"/>
            <a:ext cx="2065219" cy="12104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Goal</a:t>
            </a:r>
            <a:endParaRPr lang="en-US" dirty="0"/>
          </a:p>
        </p:txBody>
      </p:sp>
      <p:cxnSp>
        <p:nvCxnSpPr>
          <p:cNvPr id="11" name="Straight Arrow Connector 15"/>
          <p:cNvCxnSpPr/>
          <p:nvPr/>
        </p:nvCxnSpPr>
        <p:spPr>
          <a:xfrm>
            <a:off x="3163330" y="4541107"/>
            <a:ext cx="1248032" cy="1526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7"/>
          <p:cNvCxnSpPr/>
          <p:nvPr/>
        </p:nvCxnSpPr>
        <p:spPr>
          <a:xfrm>
            <a:off x="4551461" y="3818237"/>
            <a:ext cx="0" cy="1445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21"/>
          <p:cNvCxnSpPr/>
          <p:nvPr/>
        </p:nvCxnSpPr>
        <p:spPr>
          <a:xfrm flipH="1">
            <a:off x="4551461" y="5263977"/>
            <a:ext cx="159402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24"/>
          <p:cNvCxnSpPr/>
          <p:nvPr/>
        </p:nvCxnSpPr>
        <p:spPr>
          <a:xfrm flipV="1">
            <a:off x="4423719" y="4541107"/>
            <a:ext cx="4563328" cy="1513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6"/>
          <p:cNvCxnSpPr/>
          <p:nvPr/>
        </p:nvCxnSpPr>
        <p:spPr>
          <a:xfrm>
            <a:off x="4411362" y="6067168"/>
            <a:ext cx="19029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28"/>
          <p:cNvCxnSpPr/>
          <p:nvPr/>
        </p:nvCxnSpPr>
        <p:spPr>
          <a:xfrm flipV="1">
            <a:off x="6301946" y="4541107"/>
            <a:ext cx="2685101" cy="1526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Flowchart: Extract 9"/>
          <p:cNvSpPr/>
          <p:nvPr/>
        </p:nvSpPr>
        <p:spPr>
          <a:xfrm>
            <a:off x="646111" y="3969118"/>
            <a:ext cx="1664603" cy="8412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UGV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3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6 L 0.13829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29 3.7037E-6 L 0.23724 0.2428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1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24 0.24282 L 0.38711 0.23611 L 0.60846 0.02199 " pathEditMode="relative" rAng="0" ptsTypes="AAA">
                                      <p:cBhvr>
                                        <p:cTn id="4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55" y="-1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19" grpId="1" animBg="1"/>
      <p:bldP spid="19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OpenCV2</a:t>
            </a:r>
          </a:p>
          <a:p>
            <a:r>
              <a:rPr lang="en-US" dirty="0" smtClean="0"/>
              <a:t>C++</a:t>
            </a:r>
          </a:p>
          <a:p>
            <a:r>
              <a:rPr lang="en-US" dirty="0" smtClean="0"/>
              <a:t>C#/.NET framework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203" y="3913696"/>
            <a:ext cx="1829182" cy="220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7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Inbound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Outbound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Ethernet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126" y="2052918"/>
            <a:ext cx="5081682" cy="1544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71127" y="1768417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State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71127" y="3512492"/>
            <a:ext cx="233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Navigation Data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119" y="3881824"/>
            <a:ext cx="5122689" cy="155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67324" y="1994795"/>
            <a:ext cx="3749878" cy="347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</a:t>
            </a:r>
          </a:p>
          <a:p>
            <a:pPr algn="ctr"/>
            <a:r>
              <a:rPr lang="en-US" dirty="0" smtClean="0"/>
              <a:t>LIDAR</a:t>
            </a:r>
          </a:p>
          <a:p>
            <a:pPr algn="ctr"/>
            <a:r>
              <a:rPr lang="en-US" dirty="0" smtClean="0"/>
              <a:t>Correlation</a:t>
            </a:r>
          </a:p>
          <a:p>
            <a:pPr algn="ctr"/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67324" y="5237697"/>
            <a:ext cx="3749878" cy="1389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</a:t>
            </a:r>
          </a:p>
          <a:p>
            <a:pPr algn="ctr"/>
            <a:r>
              <a:rPr lang="en-US" dirty="0" err="1" smtClean="0"/>
              <a:t>Opencv</a:t>
            </a:r>
            <a:endParaRPr lang="en-US" dirty="0" smtClean="0"/>
          </a:p>
          <a:p>
            <a:pPr algn="ctr"/>
            <a:r>
              <a:rPr lang="en-US" dirty="0" smtClean="0"/>
              <a:t>Camera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3167" y="5573986"/>
            <a:ext cx="3015528" cy="717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42428" y="2156186"/>
            <a:ext cx="2281174" cy="706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LIDAR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7617202" y="1866300"/>
            <a:ext cx="3397322" cy="1493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Waypoints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6"/>
          </p:cNvCxnSpPr>
          <p:nvPr/>
        </p:nvCxnSpPr>
        <p:spPr>
          <a:xfrm flipV="1">
            <a:off x="3023602" y="2473811"/>
            <a:ext cx="843722" cy="35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1"/>
          </p:cNvCxnSpPr>
          <p:nvPr/>
        </p:nvCxnSpPr>
        <p:spPr>
          <a:xfrm>
            <a:off x="3398695" y="5932694"/>
            <a:ext cx="46862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31764" y="1684104"/>
            <a:ext cx="0" cy="50555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96203" y="1331597"/>
            <a:ext cx="67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</a:t>
            </a:r>
          </a:p>
        </p:txBody>
      </p:sp>
      <p:sp>
        <p:nvSpPr>
          <p:cNvPr id="18" name="Left Arrow 17"/>
          <p:cNvSpPr/>
          <p:nvPr/>
        </p:nvSpPr>
        <p:spPr>
          <a:xfrm>
            <a:off x="7617202" y="3191654"/>
            <a:ext cx="3421763" cy="14254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System State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65261" y="1786854"/>
            <a:ext cx="192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91448" y="1656936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X86 System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867324" y="5237697"/>
            <a:ext cx="37498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17202" y="5006271"/>
            <a:ext cx="1820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DLL shared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869" y="1082180"/>
            <a:ext cx="5250899" cy="567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6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Acquisition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3948" y="1336934"/>
            <a:ext cx="3129048" cy="525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Projection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71" y="3572764"/>
            <a:ext cx="2540000" cy="25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864" y="3572764"/>
            <a:ext cx="2540000" cy="237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509" y="3574542"/>
            <a:ext cx="2540000" cy="2171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4678" y="3203432"/>
            <a:ext cx="220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Source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43312" y="3230880"/>
            <a:ext cx="214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Histogram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31131" y="3203432"/>
            <a:ext cx="192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 Projection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18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904</TotalTime>
  <Words>152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UGV Computer vision</vt:lpstr>
      <vt:lpstr>Primary objectives</vt:lpstr>
      <vt:lpstr>Stretch goals</vt:lpstr>
      <vt:lpstr>Tools</vt:lpstr>
      <vt:lpstr>Communication</vt:lpstr>
      <vt:lpstr>Interface Architecture</vt:lpstr>
      <vt:lpstr>Software Architecture</vt:lpstr>
      <vt:lpstr>Target Acquisition</vt:lpstr>
      <vt:lpstr>Histogram Filtering</vt:lpstr>
      <vt:lpstr>Convex Hull Detection</vt:lpstr>
      <vt:lpstr>Target Tracking</vt:lpstr>
      <vt:lpstr>LIDAR-Camera Correlation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UGV Computer vision</dc:title>
  <dc:creator>Garrett Porter</dc:creator>
  <cp:lastModifiedBy>Garrett Porter</cp:lastModifiedBy>
  <cp:revision>23</cp:revision>
  <dcterms:created xsi:type="dcterms:W3CDTF">2014-01-14T18:47:40Z</dcterms:created>
  <dcterms:modified xsi:type="dcterms:W3CDTF">2014-01-16T18:45:36Z</dcterms:modified>
</cp:coreProperties>
</file>