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49C-01F0-6725-5406-2DE14BF95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34841-F9B3-51B0-A644-34D993562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518D-5BF6-0F8C-A062-A00B039F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4077-289F-3527-0B73-E338F4FA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1587-8232-85D9-B0B3-AF8822BA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57FB-7200-E549-EF25-07554AEA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0CB8-D0BA-4E36-8F8E-857E5F35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2169-FD7D-B229-15FA-3C1AFF47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683A-4DC3-E506-F09A-16D5CBDD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DD6B-5697-8072-5523-304069AF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EFE24-F8CF-0BAA-DB75-23D3D429C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BD05-9713-9118-36F9-1A1D9C1C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9959-D4B3-8E68-B7C2-B334B14D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51D5-6399-6369-3D7F-252D907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EF79-668B-223D-704B-95375BA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6B13-8D6B-ABA9-8312-9B898E4E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B4B4-B99C-1DC8-486A-37EB68F3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AF94-8A0B-7423-DC36-7DD506B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FBFB-B39A-39FE-C757-9741617E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BA7C-4B61-DFD3-AAE7-D418A7D1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D81F-CC39-D851-7E8B-F4E40BEE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6A554-2B0E-77CC-79F8-71C22ECF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4122-53DD-B76B-1891-C9B4862C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9C06-05E0-C87C-41C2-FE8739E0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E669-2A62-88E7-205E-E4669C56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1D5D-C8A2-831B-44E1-44EFA9BA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1C7B-BA4E-ED33-7683-D7F9359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43EC9-FEF5-1EE1-EBB2-10D61046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9D47-72D7-0C8B-3698-9E34B99A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D6EDD-0BD9-41A5-AB13-B589C580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7D80-0DBC-B525-830B-FAE5392B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23D-F4FF-53C9-650F-F2DCD85C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6C82-7C80-ADBF-A7AD-CE68BF4A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CFAF4-8404-9DAA-DA1E-AF4DB60A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A9682-1F7E-9CD4-4DC5-66165FCA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9AD65-C2A1-007A-31BE-537AE351C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67AC1-0269-413B-7B3C-98E8087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9985D-18DE-F815-B045-FAE10758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820E9-C64D-8F14-9608-938DE0F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D84E-D87C-9FBC-1E68-E1D5C5A2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F23CF-50B9-C343-5437-4E1D1A81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B94C0-2239-AD56-3143-189BE30A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DD8D0-DDAB-37E1-7CEC-7B0C065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E7754-3B7E-C874-EAF6-44B391F0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B3B40-C783-28DE-F09E-8A31530C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A71E7-7EA7-D5D4-4A51-88642902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D58F-7DE0-6062-03CE-B6A0FD9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8722-CBA3-F359-CDD0-689EE66F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7CA5A-E22D-E6F6-5796-D2BF4204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AC3A7-742C-1BDD-29D9-A2B8DE54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B131E-1F0F-E55F-EAB1-0804A48F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036A-BA20-6366-9E02-11E5899C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EB5B-569A-529A-4973-2448D48D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76427-CF92-8419-EDB8-6F9FDBEB9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8573-E32C-23B3-5AB8-3B6B0AFC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86676-51CF-DE15-04CD-0DA62311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716B-C7C4-A7FD-42AC-0BBC224B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4207-A855-517B-9D33-4203C5A8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6CC2E-0741-B3C1-4D81-11550AA9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C1B1-CE4C-00D5-3099-0930F87A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BBEC-6A80-F1F4-0FDC-6081384E4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0FB8-F754-4CC9-9D5E-3A4861B69BE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2AAD-84F6-0179-9647-691CB6020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9914-868F-3F3B-632D-4803DBAD0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6C10-E207-44EC-AE9B-1BA1198D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494-E5D6-7D3B-3F12-9839869D9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SDSE Lab 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BB94D-84E1-BC18-4C78-A021BF994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69339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696F-FC2E-F1B0-943F-888E9143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61C7-D273-0005-C54A-BB6B57BC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52"/>
            <a:ext cx="10515600" cy="4712230"/>
          </a:xfrm>
        </p:spPr>
        <p:txBody>
          <a:bodyPr/>
          <a:lstStyle/>
          <a:p>
            <a:r>
              <a:rPr lang="en-US" i="1" dirty="0"/>
              <a:t>Unsupervised Learning</a:t>
            </a:r>
          </a:p>
          <a:p>
            <a:pPr lvl="1"/>
            <a:r>
              <a:rPr lang="en-US" dirty="0"/>
              <a:t>No data labels</a:t>
            </a:r>
          </a:p>
          <a:p>
            <a:pPr lvl="1"/>
            <a:r>
              <a:rPr lang="en-US" dirty="0"/>
              <a:t>Goal to cluster data into meaningful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D19E0-F034-1433-CCD8-738A1A93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95" y="1727427"/>
            <a:ext cx="442974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9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696F-FC2E-F1B0-943F-888E9143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61C7-D273-0005-C54A-BB6B57BC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52"/>
            <a:ext cx="5655733" cy="4712230"/>
          </a:xfrm>
        </p:spPr>
        <p:txBody>
          <a:bodyPr/>
          <a:lstStyle/>
          <a:p>
            <a:r>
              <a:rPr lang="en-US" dirty="0"/>
              <a:t>Step 0: randomly initialize centroids</a:t>
            </a:r>
          </a:p>
          <a:p>
            <a:r>
              <a:rPr lang="en-US" dirty="0"/>
              <a:t>Alternate between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Assigning datapoints to a cluster based on closest centroid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Re-calculating the centroids as the mean of each cluster</a:t>
            </a:r>
          </a:p>
        </p:txBody>
      </p:sp>
      <p:pic>
        <p:nvPicPr>
          <p:cNvPr id="1026" name="Picture 2" descr="Understanding K-Means Clustering: Hands-on Visual Approach | by Ruslan Brilenkov | Artificial ...">
            <a:extLst>
              <a:ext uri="{FF2B5EF4-FFF2-40B4-BE49-F238E27FC236}">
                <a16:creationId xmlns:a16="http://schemas.microsoft.com/office/drawing/2014/main" id="{FEC677EE-B714-854D-85EC-B76777AF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22437"/>
            <a:ext cx="5026025" cy="42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09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4063-6202-EC37-BBF4-590A7793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CF54-D2A8-1FD6-C592-739144A9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3"/>
            <a:ext cx="10515600" cy="4712230"/>
          </a:xfrm>
        </p:spPr>
        <p:txBody>
          <a:bodyPr/>
          <a:lstStyle/>
          <a:p>
            <a:r>
              <a:rPr lang="en-US" i="1" dirty="0"/>
              <a:t>How to select number of clusters, K?</a:t>
            </a:r>
            <a:endParaRPr lang="en-US" dirty="0"/>
          </a:p>
          <a:p>
            <a:r>
              <a:rPr lang="en-US" i="1" dirty="0"/>
              <a:t>How does initial position of centroids affect the solution?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2050" name="Picture 2" descr="K-Means">
            <a:extLst>
              <a:ext uri="{FF2B5EF4-FFF2-40B4-BE49-F238E27FC236}">
                <a16:creationId xmlns:a16="http://schemas.microsoft.com/office/drawing/2014/main" id="{2B644705-9AA7-C9AB-0271-7300D796E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92"/>
          <a:stretch/>
        </p:blipFill>
        <p:spPr bwMode="auto">
          <a:xfrm>
            <a:off x="2387600" y="2757153"/>
            <a:ext cx="7902047" cy="367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2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6E5B-DAB7-9844-0359-A3EE7F4D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F78B-CDA5-F371-D119-5F980924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 2 is due </a:t>
            </a:r>
            <a:r>
              <a:rPr lang="en-US" b="1" dirty="0"/>
              <a:t>Sunday Oct 1 (10/1) at 11:59PM</a:t>
            </a:r>
          </a:p>
          <a:p>
            <a:r>
              <a:rPr lang="en-US" dirty="0"/>
              <a:t>Lab 3 is due </a:t>
            </a:r>
            <a:r>
              <a:rPr lang="en-US"/>
              <a:t>Sunday Oct 15 at 11:59PM</a:t>
            </a:r>
            <a:endParaRPr lang="en-US" dirty="0"/>
          </a:p>
          <a:p>
            <a:r>
              <a:rPr lang="en-US" dirty="0"/>
              <a:t>Export:</a:t>
            </a:r>
          </a:p>
          <a:p>
            <a:pPr lvl="1"/>
            <a:r>
              <a:rPr lang="en-US" b="1" dirty="0"/>
              <a:t>IMPORTANT: </a:t>
            </a:r>
            <a:r>
              <a:rPr lang="en-US" dirty="0"/>
              <a:t>Kernel&gt;</a:t>
            </a:r>
            <a:r>
              <a:rPr lang="en-US" dirty="0" err="1"/>
              <a:t>Restart&amp;Run</a:t>
            </a:r>
            <a:r>
              <a:rPr lang="en-US" dirty="0"/>
              <a:t> All</a:t>
            </a:r>
          </a:p>
          <a:p>
            <a:pPr lvl="1"/>
            <a:r>
              <a:rPr lang="en-US" dirty="0"/>
              <a:t>Make sure you pass everything </a:t>
            </a:r>
          </a:p>
          <a:p>
            <a:pPr lvl="1"/>
            <a:r>
              <a:rPr lang="en-US" dirty="0"/>
              <a:t>Save using File&gt;Save</a:t>
            </a:r>
          </a:p>
          <a:p>
            <a:pPr lvl="1"/>
            <a:r>
              <a:rPr lang="en-US" dirty="0"/>
              <a:t>Run the last cell, which generates a .zip file in the same folder as your lab</a:t>
            </a:r>
          </a:p>
          <a:p>
            <a:pPr lvl="1"/>
            <a:r>
              <a:rPr lang="en-US" dirty="0"/>
              <a:t>Upload this .zip to </a:t>
            </a:r>
            <a:r>
              <a:rPr lang="en-US" dirty="0" err="1"/>
              <a:t>Gradescope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One assignment per group</a:t>
            </a:r>
          </a:p>
          <a:p>
            <a:pPr lvl="2"/>
            <a:r>
              <a:rPr lang="en-US" dirty="0"/>
              <a:t>After submitting, select group members in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Eventually, the auto-grader will tell you in </a:t>
            </a:r>
            <a:r>
              <a:rPr lang="en-US" dirty="0" err="1"/>
              <a:t>gradescope</a:t>
            </a:r>
            <a:r>
              <a:rPr lang="en-US" dirty="0"/>
              <a:t> your score</a:t>
            </a:r>
          </a:p>
          <a:p>
            <a:pPr lvl="2"/>
            <a:r>
              <a:rPr lang="en-US" dirty="0"/>
              <a:t>Submit early so you can troubleshoot </a:t>
            </a:r>
          </a:p>
        </p:txBody>
      </p:sp>
    </p:spTree>
    <p:extLst>
      <p:ext uri="{BB962C8B-B14F-4D97-AF65-F5344CB8AC3E}">
        <p14:creationId xmlns:p14="http://schemas.microsoft.com/office/powerpoint/2010/main" val="192095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SDSE Lab 3 </vt:lpstr>
      <vt:lpstr>K-Means Clustering Algorithm</vt:lpstr>
      <vt:lpstr>K-Means Clustering Algorithm</vt:lpstr>
      <vt:lpstr>Extensions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SDSE Lab 3 </dc:title>
  <dc:creator>Catherine Weaver</dc:creator>
  <cp:lastModifiedBy>Catherine Weaver</cp:lastModifiedBy>
  <cp:revision>1</cp:revision>
  <dcterms:created xsi:type="dcterms:W3CDTF">2023-09-25T22:34:19Z</dcterms:created>
  <dcterms:modified xsi:type="dcterms:W3CDTF">2023-09-25T22:52:09Z</dcterms:modified>
</cp:coreProperties>
</file>