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1785-8EDA-4E1F-BA9B-21B1C242A66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915E-3579-40D2-9F6B-8F7E70B1A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0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1785-8EDA-4E1F-BA9B-21B1C242A66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915E-3579-40D2-9F6B-8F7E70B1A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4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1785-8EDA-4E1F-BA9B-21B1C242A66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915E-3579-40D2-9F6B-8F7E70B1A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4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1785-8EDA-4E1F-BA9B-21B1C242A66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915E-3579-40D2-9F6B-8F7E70B1A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4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1785-8EDA-4E1F-BA9B-21B1C242A66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915E-3579-40D2-9F6B-8F7E70B1A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1785-8EDA-4E1F-BA9B-21B1C242A66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915E-3579-40D2-9F6B-8F7E70B1A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1785-8EDA-4E1F-BA9B-21B1C242A66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915E-3579-40D2-9F6B-8F7E70B1A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5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1785-8EDA-4E1F-BA9B-21B1C242A66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915E-3579-40D2-9F6B-8F7E70B1A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1785-8EDA-4E1F-BA9B-21B1C242A66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915E-3579-40D2-9F6B-8F7E70B1A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9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1785-8EDA-4E1F-BA9B-21B1C242A66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915E-3579-40D2-9F6B-8F7E70B1A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2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1785-8EDA-4E1F-BA9B-21B1C242A66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915E-3579-40D2-9F6B-8F7E70B1A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3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21785-8EDA-4E1F-BA9B-21B1C242A66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915E-3579-40D2-9F6B-8F7E70B1A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9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5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Pandas:</a:t>
            </a:r>
          </a:p>
          <a:p>
            <a:pPr lvl="1"/>
            <a:r>
              <a:rPr lang="en-US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</a:t>
            </a:r>
            <a:r>
              <a:rPr lang="en-US" dirty="0" smtClean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ip install pandas</a:t>
            </a:r>
          </a:p>
          <a:p>
            <a:pPr lvl="1"/>
            <a:r>
              <a:rPr lang="en-US" dirty="0" smtClean="0"/>
              <a:t>Checkout the panda documentation for handling </a:t>
            </a:r>
            <a:r>
              <a:rPr lang="en-US" dirty="0" err="1" smtClean="0"/>
              <a:t>DataFrame</a:t>
            </a:r>
            <a:endParaRPr lang="en-US" dirty="0" smtClean="0"/>
          </a:p>
          <a:p>
            <a:r>
              <a:rPr lang="en-US" dirty="0" smtClean="0"/>
              <a:t>Remember to use @ for matrix multiplication</a:t>
            </a:r>
          </a:p>
          <a:p>
            <a:r>
              <a:rPr lang="en-US" dirty="0"/>
              <a:t>Hints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1.2: you manually construct the lists yourself after inspecting the data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 smtClean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non_numerical_features</a:t>
            </a:r>
            <a:r>
              <a:rPr lang="en-US" dirty="0" smtClean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={‘feature1’, ‘feature2’}</a:t>
            </a:r>
          </a:p>
          <a:p>
            <a:pPr lvl="1"/>
            <a:r>
              <a:rPr lang="en-US" dirty="0"/>
              <a:t>1.3: use </a:t>
            </a:r>
            <a:r>
              <a:rPr lang="en-US" dirty="0" err="1" smtClean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data.drop</a:t>
            </a:r>
            <a:r>
              <a:rPr lang="en-US" dirty="0" smtClean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dirty="0"/>
              <a:t>and specify which columns with </a:t>
            </a:r>
            <a:r>
              <a:rPr lang="en-US" dirty="0" smtClean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column </a:t>
            </a:r>
            <a:r>
              <a:rPr lang="en-US" dirty="0" smtClean="0"/>
              <a:t>argument</a:t>
            </a:r>
          </a:p>
          <a:p>
            <a:pPr lvl="1"/>
            <a:r>
              <a:rPr lang="en-US" dirty="0" smtClean="0"/>
              <a:t>1.4: lookup what the </a:t>
            </a:r>
            <a:r>
              <a:rPr lang="en-US" sz="2000" dirty="0" smtClean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axis</a:t>
            </a:r>
            <a:r>
              <a:rPr lang="en-US" dirty="0" smtClean="0"/>
              <a:t> and </a:t>
            </a:r>
            <a:r>
              <a:rPr lang="en-US" sz="20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thresh</a:t>
            </a:r>
            <a:r>
              <a:rPr lang="en-US" dirty="0" smtClean="0"/>
              <a:t> arguments do</a:t>
            </a:r>
            <a:endParaRPr lang="en-US" dirty="0"/>
          </a:p>
          <a:p>
            <a:pPr lvl="1"/>
            <a:r>
              <a:rPr lang="en-US" dirty="0" smtClean="0"/>
              <a:t>1.6: lookup the </a:t>
            </a:r>
            <a:r>
              <a:rPr lang="en-US" sz="21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ascending</a:t>
            </a:r>
            <a:r>
              <a:rPr lang="en-US" dirty="0"/>
              <a:t> </a:t>
            </a:r>
            <a:r>
              <a:rPr lang="en-US" dirty="0" smtClean="0"/>
              <a:t>argument of </a:t>
            </a:r>
            <a:r>
              <a:rPr lang="en-US" sz="21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sort_values</a:t>
            </a:r>
            <a:endParaRPr lang="en-US" sz="2100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lvl="2"/>
            <a:r>
              <a:rPr lang="en-US" dirty="0" smtClean="0"/>
              <a:t>You should use </a:t>
            </a:r>
            <a:r>
              <a:rPr lang="en-US" sz="21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.index </a:t>
            </a:r>
            <a:r>
              <a:rPr lang="en-US" dirty="0" smtClean="0"/>
              <a:t>to get a list of the strings associated with each feature, then send this to </a:t>
            </a:r>
            <a:r>
              <a:rPr lang="en-US" dirty="0" err="1" smtClean="0"/>
              <a:t>numpy</a:t>
            </a:r>
            <a:r>
              <a:rPr lang="en-US" dirty="0" smtClean="0"/>
              <a:t>: e.g. </a:t>
            </a:r>
            <a:r>
              <a:rPr lang="en-US" sz="21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.</a:t>
            </a:r>
            <a:r>
              <a:rPr lang="en-US" sz="21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index.to_numpy</a:t>
            </a:r>
            <a:r>
              <a:rPr lang="en-US" sz="21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61586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Cascadia Code Light</vt:lpstr>
      <vt:lpstr>Office Theme</vt:lpstr>
      <vt:lpstr>Lab 4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</dc:title>
  <dc:creator>Catherine Weaver</dc:creator>
  <cp:lastModifiedBy>Catherine Weaver</cp:lastModifiedBy>
  <cp:revision>3</cp:revision>
  <dcterms:created xsi:type="dcterms:W3CDTF">2023-10-17T17:08:34Z</dcterms:created>
  <dcterms:modified xsi:type="dcterms:W3CDTF">2023-10-17T17:13:46Z</dcterms:modified>
</cp:coreProperties>
</file>