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39B3B3DC-D424-465B-A11C-B30AF6663A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D4AFA4-0ADE-413B-857F-7D46AF0254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39E2E-1237-4C8F-8CA5-C15184DCE78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310673B-BB42-4E77-95A4-73338F039B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520A965-6F9D-407A-A04F-E62D6FE7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3A8C9-EE85-45E4-A91D-3C2778F8F6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902317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6E0CA-9A21-4A71-AFDC-8D20D86B0603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F58E5-04A0-4637-BE34-D62E5CAEC0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590582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2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594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1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102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5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630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9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716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644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1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62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19786-DE22-41D7-B8C7-F52EB61CE0ED}" type="datetimeFigureOut">
              <a:rPr lang="cs-CZ" smtClean="0"/>
              <a:t>11.08.2020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1B6E1C-F3C2-4E94-9B17-4EE0DDF5DB5F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3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A8450-87E2-4868-B71C-475279A89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600" b="1" i="0" dirty="0" err="1">
                <a:solidFill>
                  <a:srgbClr val="272D39"/>
                </a:solidFill>
                <a:effectLst/>
                <a:latin typeface="UTB Text"/>
              </a:rPr>
              <a:t>KnižníDB</a:t>
            </a:r>
            <a:br>
              <a:rPr lang="cs-CZ" sz="6600" b="1" i="0" dirty="0">
                <a:solidFill>
                  <a:srgbClr val="272D39"/>
                </a:solidFill>
                <a:effectLst/>
                <a:latin typeface="UTB Text"/>
              </a:rPr>
            </a:br>
            <a:r>
              <a:rPr lang="cs-CZ" sz="3600" b="1" i="0" dirty="0">
                <a:solidFill>
                  <a:srgbClr val="272D39"/>
                </a:solidFill>
                <a:effectLst/>
                <a:latin typeface="UTB Text"/>
              </a:rPr>
              <a:t>Klient-server webová aplikace využívající databázi</a:t>
            </a:r>
            <a:endParaRPr lang="cs-CZ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0E57A34-5C11-4C60-866F-CC515D7E7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Vypracoval: Martin </a:t>
            </a:r>
            <a:r>
              <a:rPr lang="cs-CZ" dirty="0" err="1"/>
              <a:t>čureček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3371C3-1337-4ABB-ADAF-7F8921A70BCD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544" y="5729128"/>
            <a:ext cx="3059430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7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360AB-31F6-47FA-9471-F22BB35E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KnižníDB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238B6-7066-4BED-98D4-FCF83904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Jedná se o interaktivní DB knih</a:t>
            </a:r>
          </a:p>
          <a:p>
            <a:pPr lvl="1"/>
            <a:r>
              <a:rPr lang="cs-CZ" dirty="0"/>
              <a:t>Jsou zde seznamy knih a autorů</a:t>
            </a:r>
          </a:p>
          <a:p>
            <a:pPr lvl="1"/>
            <a:r>
              <a:rPr lang="cs-CZ" dirty="0"/>
              <a:t>Aplikace je tvořena jako demonstrativní ukázka možností ovládání DB pomocí webu </a:t>
            </a:r>
          </a:p>
          <a:p>
            <a:pPr marL="201168" lvl="1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7C9DA8B-B953-4091-82A3-2EFA2204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91" y="3819314"/>
            <a:ext cx="442021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8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74360AB-31F6-47FA-9471-F22BB35E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cs-CZ" sz="3600" b="1" dirty="0" err="1"/>
              <a:t>KnižníDB</a:t>
            </a:r>
            <a:r>
              <a:rPr lang="cs-CZ" sz="3600" b="1" dirty="0"/>
              <a:t> – funkce</a:t>
            </a:r>
            <a:br>
              <a:rPr lang="cs-CZ" sz="3600" b="1" dirty="0"/>
            </a:br>
            <a:br>
              <a:rPr lang="cs-CZ" sz="3600" b="1" dirty="0"/>
            </a:br>
            <a:r>
              <a:rPr lang="cs-CZ" sz="3200" dirty="0"/>
              <a:t>Hlavní strana</a:t>
            </a:r>
            <a:br>
              <a:rPr lang="cs-CZ" sz="3200" dirty="0"/>
            </a:br>
            <a:endParaRPr lang="cs-CZ" sz="3200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238B6-7066-4BED-98D4-FCF83904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pPr lvl="2"/>
            <a:r>
              <a:rPr lang="cs-CZ" dirty="0"/>
              <a:t>Zobrazuje 5 posledních přidaných knih s autory</a:t>
            </a:r>
          </a:p>
          <a:p>
            <a:pPr lvl="2"/>
            <a:r>
              <a:rPr lang="cs-CZ" dirty="0"/>
              <a:t>Stránka je pouze informativní</a:t>
            </a:r>
          </a:p>
          <a:p>
            <a:pPr marL="384048" lvl="2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5101F33-55AB-4DD5-A238-1B4CF993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62" y="2264991"/>
            <a:ext cx="6847117" cy="1164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12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74360AB-31F6-47FA-9471-F22BB35E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cs-CZ" sz="3600" b="1" dirty="0"/>
              <a:t>Funkce</a:t>
            </a:r>
            <a:br>
              <a:rPr lang="cs-CZ" sz="3600" b="1" dirty="0"/>
            </a:br>
            <a:br>
              <a:rPr lang="cs-CZ" sz="3600" b="1" dirty="0"/>
            </a:br>
            <a:r>
              <a:rPr lang="cs-CZ" sz="3200" b="1" dirty="0"/>
              <a:t>Knihy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238B6-7066-4BED-98D4-FCF83904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pPr lvl="2"/>
            <a:r>
              <a:rPr lang="cs-CZ" dirty="0"/>
              <a:t>Obsahuje seznam knih a možnost přidání knihy z DB</a:t>
            </a:r>
          </a:p>
          <a:p>
            <a:pPr lvl="3"/>
            <a:r>
              <a:rPr lang="cs-CZ" dirty="0"/>
              <a:t>Kniha lze přidat jen pokud je vytvořen autor</a:t>
            </a:r>
          </a:p>
          <a:p>
            <a:pPr lvl="2"/>
            <a:r>
              <a:rPr lang="cs-CZ" dirty="0"/>
              <a:t>Tabulku jde řadit pomocí kliknutí na název sloupce (</a:t>
            </a:r>
            <a:r>
              <a:rPr lang="cs-CZ" dirty="0" err="1"/>
              <a:t>javascript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Tlačítko </a:t>
            </a:r>
            <a:r>
              <a:rPr lang="cs-CZ" dirty="0" err="1"/>
              <a:t>Delete</a:t>
            </a:r>
            <a:r>
              <a:rPr lang="cs-CZ" dirty="0"/>
              <a:t> smaže knihu z DB</a:t>
            </a:r>
          </a:p>
          <a:p>
            <a:pPr marL="566928" lvl="3" indent="0">
              <a:buNone/>
            </a:pPr>
            <a:endParaRPr lang="cs-CZ" dirty="0"/>
          </a:p>
          <a:p>
            <a:pPr lvl="2"/>
            <a:endParaRPr lang="cs-CZ" dirty="0"/>
          </a:p>
          <a:p>
            <a:pPr marL="384048" lvl="2" indent="0">
              <a:buNone/>
            </a:pPr>
            <a:endParaRPr lang="cs-C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1B3F442-7C35-41BE-A64E-7C6099B8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2302207"/>
            <a:ext cx="6591300" cy="33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6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74360AB-31F6-47FA-9471-F22BB35E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cs-CZ" sz="3600" b="1" dirty="0"/>
              <a:t>Funkce</a:t>
            </a:r>
            <a:br>
              <a:rPr lang="cs-CZ" sz="3600" b="1" dirty="0"/>
            </a:br>
            <a:br>
              <a:rPr lang="cs-CZ" sz="3600" b="1" dirty="0"/>
            </a:br>
            <a:r>
              <a:rPr lang="cs-CZ" sz="3200" b="1" dirty="0"/>
              <a:t>Autoři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238B6-7066-4BED-98D4-FCF83904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189" y="642257"/>
            <a:ext cx="6847117" cy="3091682"/>
          </a:xfrm>
        </p:spPr>
        <p:txBody>
          <a:bodyPr>
            <a:normAutofit/>
          </a:bodyPr>
          <a:lstStyle/>
          <a:p>
            <a:pPr lvl="2"/>
            <a:r>
              <a:rPr lang="cs-CZ" dirty="0"/>
              <a:t>Obsahuje seznam autorů možností přidání autora</a:t>
            </a:r>
          </a:p>
          <a:p>
            <a:pPr lvl="2"/>
            <a:r>
              <a:rPr lang="cs-CZ" dirty="0"/>
              <a:t>Tabulku jde řadit pomocí kliknutí na název sloupce (</a:t>
            </a:r>
            <a:r>
              <a:rPr lang="cs-CZ" dirty="0" err="1"/>
              <a:t>javascript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Tlačítko </a:t>
            </a:r>
            <a:r>
              <a:rPr lang="cs-CZ" dirty="0" err="1"/>
              <a:t>Delete</a:t>
            </a:r>
            <a:r>
              <a:rPr lang="cs-CZ" dirty="0"/>
              <a:t> smaže autora i s jeho knihami z DB</a:t>
            </a:r>
          </a:p>
          <a:p>
            <a:pPr marL="566928" lvl="3" indent="0">
              <a:buNone/>
            </a:pPr>
            <a:endParaRPr lang="cs-CZ" dirty="0"/>
          </a:p>
          <a:p>
            <a:pPr lvl="2"/>
            <a:endParaRPr lang="cs-CZ" dirty="0"/>
          </a:p>
          <a:p>
            <a:pPr marL="384048" lvl="2" indent="0">
              <a:buNone/>
            </a:pPr>
            <a:endParaRPr lang="cs-C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813845C-6603-45A8-8792-A0DE1072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60" y="2125722"/>
            <a:ext cx="6769759" cy="31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360AB-31F6-47FA-9471-F22BB35E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Požité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238B6-7066-4BED-98D4-FCF83904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PHP pro propojení webu a DB</a:t>
            </a:r>
          </a:p>
          <a:p>
            <a:pPr lvl="1"/>
            <a:r>
              <a:rPr lang="cs-CZ" dirty="0"/>
              <a:t>HTML a CSS pro vytvoření struktury a vzhledu webu</a:t>
            </a:r>
          </a:p>
          <a:p>
            <a:pPr lvl="1"/>
            <a:r>
              <a:rPr lang="cs-CZ" dirty="0"/>
              <a:t>MAMP jako </a:t>
            </a:r>
            <a:r>
              <a:rPr lang="cs-CZ" dirty="0" err="1"/>
              <a:t>Apache</a:t>
            </a:r>
            <a:r>
              <a:rPr lang="cs-CZ" dirty="0"/>
              <a:t> a </a:t>
            </a:r>
            <a:r>
              <a:rPr lang="cs-CZ" dirty="0" err="1"/>
              <a:t>MySQL</a:t>
            </a:r>
            <a:r>
              <a:rPr lang="cs-CZ" dirty="0"/>
              <a:t> server</a:t>
            </a:r>
          </a:p>
          <a:p>
            <a:pPr lvl="1"/>
            <a:r>
              <a:rPr lang="cs-CZ" dirty="0" err="1"/>
              <a:t>phpMyAdmin</a:t>
            </a:r>
            <a:r>
              <a:rPr lang="cs-CZ" dirty="0"/>
              <a:t> pro správu a tvorbu DB</a:t>
            </a:r>
          </a:p>
          <a:p>
            <a:pPr lvl="2"/>
            <a:r>
              <a:rPr lang="cs-CZ" dirty="0"/>
              <a:t>Blokové schéma DB:</a:t>
            </a:r>
          </a:p>
          <a:p>
            <a:pPr marL="566928" lvl="3" indent="0">
              <a:buNone/>
            </a:pPr>
            <a:endParaRPr lang="cs-CZ" dirty="0"/>
          </a:p>
          <a:p>
            <a:pPr marL="201168" lvl="1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1765091-5D60-4554-8C31-C71CCBCF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670322"/>
            <a:ext cx="3240742" cy="1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360AB-31F6-47FA-9471-F22BB35E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Problémy při </a:t>
            </a:r>
            <a:r>
              <a:rPr lang="cs-CZ" b="1" dirty="0" err="1"/>
              <a:t>implemetaci</a:t>
            </a:r>
            <a:r>
              <a:rPr lang="cs-CZ" b="1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238B6-7066-4BED-98D4-FCF83904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>
              <a:buNone/>
            </a:pPr>
            <a:r>
              <a:rPr lang="cs-CZ" dirty="0"/>
              <a:t>Největší problém implementace byla bohužel moje osoba. Málo zkušeností s prací s PHP a s </a:t>
            </a:r>
            <a:r>
              <a:rPr lang="cs-CZ" dirty="0" err="1"/>
              <a:t>databázema</a:t>
            </a:r>
            <a:r>
              <a:rPr lang="cs-CZ" dirty="0"/>
              <a:t> způsobovala dlouhé záseky a vytváření „hloupých“ (</a:t>
            </a:r>
            <a:r>
              <a:rPr lang="cs-CZ" dirty="0" err="1"/>
              <a:t>id_autora</a:t>
            </a:r>
            <a:r>
              <a:rPr lang="cs-CZ" dirty="0"/>
              <a:t> místo </a:t>
            </a:r>
            <a:r>
              <a:rPr lang="cs-CZ" dirty="0" err="1"/>
              <a:t>id_autor</a:t>
            </a:r>
            <a:r>
              <a:rPr lang="cs-CZ" dirty="0"/>
              <a:t> v kódu apod.). K tomu se i váže celkový vzhled a omezené funkce aplikace.</a:t>
            </a:r>
          </a:p>
          <a:p>
            <a:pPr marL="566928" lvl="3" indent="0">
              <a:buNone/>
            </a:pPr>
            <a:r>
              <a:rPr lang="cs-CZ" dirty="0"/>
              <a:t>Nepodařilo se mi ani implementovat některé plánované funkce aplikace, jako např. vyhledávání v DB přímo z aplikace.</a:t>
            </a:r>
          </a:p>
          <a:p>
            <a:pPr marL="566928" lvl="3" indent="0">
              <a:buNone/>
            </a:pPr>
            <a:r>
              <a:rPr lang="cs-CZ" dirty="0"/>
              <a:t>Dlouhou dobu se mi nedařilo na PC rozběhnout </a:t>
            </a:r>
            <a:r>
              <a:rPr lang="cs-CZ" dirty="0" err="1"/>
              <a:t>Laravel</a:t>
            </a:r>
            <a:r>
              <a:rPr lang="cs-CZ" dirty="0"/>
              <a:t> framework a proto jsem se uchýlil k tvorbě aplikace čistě za pomoci PHP a HTML. </a:t>
            </a:r>
          </a:p>
          <a:p>
            <a:pPr marL="566928" lvl="3" indent="0">
              <a:buNone/>
            </a:pPr>
            <a:endParaRPr lang="cs-CZ" dirty="0"/>
          </a:p>
          <a:p>
            <a:pPr marL="201168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690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4360AB-31F6-47FA-9471-F22BB35E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238B6-7066-4BED-98D4-FCF83904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lvl="3" indent="0">
              <a:buNone/>
            </a:pPr>
            <a:r>
              <a:rPr lang="cs-CZ" dirty="0"/>
              <a:t>Podařilo se vytvořit zajímavou ukázku webové aplikace. </a:t>
            </a:r>
          </a:p>
          <a:p>
            <a:pPr marL="566928" lvl="3" indent="0">
              <a:buNone/>
            </a:pPr>
            <a:r>
              <a:rPr lang="cs-CZ" dirty="0"/>
              <a:t>Rozšíření jde vytvořit spousty jako např. proklik v tabulkách kde by se zobrazily kompletní informace o knize, autorovi. Šlo by napojit další </a:t>
            </a:r>
            <a:r>
              <a:rPr lang="cs-CZ" dirty="0" err="1"/>
              <a:t>myqsl</a:t>
            </a:r>
            <a:r>
              <a:rPr lang="cs-CZ" dirty="0"/>
              <a:t> tabulku pro žánry knih a výběr by probíhal jako u autorů. Dalším důležitým neimplementovaným prvkem </a:t>
            </a:r>
            <a:r>
              <a:rPr lang="cs-CZ"/>
              <a:t>je vyhledávání nad DB. </a:t>
            </a:r>
            <a:endParaRPr lang="cs-CZ" dirty="0"/>
          </a:p>
          <a:p>
            <a:pPr marL="566928" lvl="3" indent="0">
              <a:buNone/>
            </a:pPr>
            <a:endParaRPr lang="cs-CZ" dirty="0"/>
          </a:p>
          <a:p>
            <a:pPr marL="201168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7264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309</Words>
  <Application>Microsoft Office PowerPoint</Application>
  <PresentationFormat>Širokoúhlá obrazovka</PresentationFormat>
  <Paragraphs>33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UTB Text</vt:lpstr>
      <vt:lpstr>Retrospektiva</vt:lpstr>
      <vt:lpstr>KnižníDB Klient-server webová aplikace využívající databázi</vt:lpstr>
      <vt:lpstr>KnižníDB</vt:lpstr>
      <vt:lpstr>KnižníDB – funkce  Hlavní strana </vt:lpstr>
      <vt:lpstr>Funkce  Knihy</vt:lpstr>
      <vt:lpstr>Funkce  Autoři</vt:lpstr>
      <vt:lpstr>Požité technologie</vt:lpstr>
      <vt:lpstr>Problémy při implemetaci 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KnižníDB Klient-server webová aplikace využívající databázi</dc:title>
  <dc:creator>Martin Čureček</dc:creator>
  <cp:lastModifiedBy>Martin Čureček</cp:lastModifiedBy>
  <cp:revision>5</cp:revision>
  <dcterms:created xsi:type="dcterms:W3CDTF">2020-08-11T14:16:22Z</dcterms:created>
  <dcterms:modified xsi:type="dcterms:W3CDTF">2020-08-11T14:56:15Z</dcterms:modified>
</cp:coreProperties>
</file>