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1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mongodb.org/python/current/api/pymongo/collec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ongodb/docs-assets/primer-dataset/dataset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ongodb.org/manual/reference/program/mongoimp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ecosystem/drivers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mongo/" TargetMode="External"/><Relationship Id="rId2" Type="http://schemas.openxmlformats.org/officeDocument/2006/relationships/hyperlink" Target="https://docs.mongodb.org/getting-started/python/cli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i.mongodb.org/python/current/api/pymongo/mongo_cli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Getting Started with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(Python Edition)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Query for All Documents in a </a:t>
            </a:r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return all documents in a collection, call the </a:t>
            </a:r>
            <a:r>
              <a:rPr lang="en-US" altLang="zh-TW" dirty="0" smtClean="0">
                <a:hlinkClick r:id="rId2" tooltip="(in PyMongo v3.2.1)"/>
              </a:rPr>
              <a:t>find()</a:t>
            </a:r>
            <a:r>
              <a:rPr lang="en-US" altLang="zh-TW" dirty="0" smtClean="0"/>
              <a:t> method </a:t>
            </a:r>
            <a:r>
              <a:rPr lang="en-US" altLang="zh-TW" i="1" dirty="0" smtClean="0"/>
              <a:t>without</a:t>
            </a:r>
            <a:r>
              <a:rPr lang="en-US" altLang="zh-TW" dirty="0" smtClean="0"/>
              <a:t> a criteria document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cursor = </a:t>
            </a:r>
            <a:r>
              <a:rPr lang="en-US" altLang="zh-TW" dirty="0" err="1" smtClean="0"/>
              <a:t>db.restaurants.find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Example </a:t>
            </a:r>
            <a:r>
              <a:rPr lang="en-US" altLang="zh-TW" dirty="0" smtClean="0"/>
              <a:t>Dataset</a:t>
            </a:r>
          </a:p>
          <a:p>
            <a:r>
              <a:rPr lang="en-US" altLang="zh-TW" dirty="0" smtClean="0"/>
              <a:t>Python Driver (</a:t>
            </a:r>
            <a:r>
              <a:rPr lang="en-US" altLang="zh-TW" dirty="0" err="1" smtClean="0"/>
              <a:t>PyMongo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Import Example Dataset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Retrieve the restaurants data.</a:t>
            </a:r>
          </a:p>
          <a:p>
            <a:pPr lvl="1"/>
            <a:r>
              <a:rPr lang="en-US" altLang="zh-TW" dirty="0" smtClean="0"/>
              <a:t>Retrieve the dataset from </a:t>
            </a:r>
            <a:r>
              <a:rPr lang="en-US" altLang="zh-TW" dirty="0" smtClean="0">
                <a:hlinkClick r:id="rId2"/>
              </a:rPr>
              <a:t>https://raw.githubusercontent.com/mongodb/docs-assets/primer-dataset/dataset.json</a:t>
            </a:r>
            <a:r>
              <a:rPr lang="en-US" altLang="zh-TW" dirty="0" smtClean="0"/>
              <a:t> and save to a file named 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primer-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dataset.json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Import data into the collection.</a:t>
            </a:r>
          </a:p>
          <a:p>
            <a:pPr lvl="1"/>
            <a:r>
              <a:rPr lang="en-US" altLang="zh-TW" dirty="0" smtClean="0"/>
              <a:t>use </a:t>
            </a:r>
            <a:r>
              <a:rPr lang="en-US" altLang="zh-TW" dirty="0" err="1" smtClean="0">
                <a:hlinkClick r:id="rId2" tooltip="(in mongodb-manual v3.2)"/>
              </a:rPr>
              <a:t>mongoimport</a:t>
            </a:r>
            <a:r>
              <a:rPr lang="en-US" altLang="zh-TW" dirty="0" smtClean="0"/>
              <a:t> to insert the documents into </a:t>
            </a:r>
            <a:r>
              <a:rPr lang="en-US" altLang="zh-TW" dirty="0" err="1" smtClean="0"/>
              <a:t>therestaurants</a:t>
            </a:r>
            <a:r>
              <a:rPr lang="en-US" altLang="zh-TW" dirty="0" smtClean="0"/>
              <a:t> collection in the test database.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84984"/>
            <a:ext cx="803578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89040"/>
            <a:ext cx="8214692" cy="239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1"/>
            <a:ext cx="7416824" cy="542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Python Driver (</a:t>
            </a:r>
            <a:r>
              <a:rPr lang="en-US" altLang="zh-TW" dirty="0" err="1" smtClean="0"/>
              <a:t>PyMongo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PyMongo</a:t>
            </a:r>
            <a:r>
              <a:rPr lang="en-US" altLang="zh-TW" dirty="0" smtClean="0"/>
              <a:t> is a Python distribution containing tools for working with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, and is the recommended way to work with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from Python.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1. Install </a:t>
            </a:r>
            <a:r>
              <a:rPr lang="en-US" altLang="zh-TW" b="1" dirty="0" err="1" smtClean="0"/>
              <a:t>PyMongo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Windows</a:t>
            </a:r>
            <a:r>
              <a:rPr lang="en-US" altLang="zh-TW" b="1" dirty="0" smtClean="0">
                <a:hlinkClick r:id="rId2" tooltip="Permalink to this headline"/>
              </a:rPr>
              <a:t>¶</a:t>
            </a:r>
            <a:endParaRPr lang="en-US" altLang="zh-TW" b="1" dirty="0" smtClean="0"/>
          </a:p>
          <a:p>
            <a:pPr lvl="2"/>
            <a:r>
              <a:rPr lang="en-US" altLang="zh-TW" dirty="0" smtClean="0"/>
              <a:t>Use MS Windows installers from </a:t>
            </a:r>
            <a:r>
              <a:rPr lang="en-US" altLang="zh-TW" dirty="0" smtClean="0">
                <a:hlinkClick r:id="rId3"/>
              </a:rPr>
              <a:t>https://pypi.python.org/pypi/pymongo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err="1" smtClean="0"/>
              <a:t>Conda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005064"/>
            <a:ext cx="73596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2. Import</a:t>
            </a:r>
            <a:r>
              <a:rPr lang="en-US" altLang="zh-TW" b="1" dirty="0" smtClean="0"/>
              <a:t> </a:t>
            </a:r>
            <a:r>
              <a:rPr lang="en-US" altLang="zh-TW" b="1" dirty="0" err="1" smtClean="0"/>
              <a:t>pymongo</a:t>
            </a:r>
            <a:endParaRPr lang="en-US" altLang="zh-TW" b="1" dirty="0" smtClean="0"/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3. Create </a:t>
            </a:r>
            <a:r>
              <a:rPr lang="en-US" altLang="zh-TW" b="1" dirty="0" smtClean="0"/>
              <a:t>a </a:t>
            </a:r>
            <a:r>
              <a:rPr lang="en-US" altLang="zh-TW" b="1" dirty="0" smtClean="0"/>
              <a:t>Connection</a:t>
            </a:r>
          </a:p>
          <a:p>
            <a:endParaRPr lang="en-US" altLang="zh-TW" b="1" dirty="0" smtClean="0"/>
          </a:p>
          <a:p>
            <a:pPr lvl="1"/>
            <a:r>
              <a:rPr lang="en-US" altLang="zh-TW" dirty="0" smtClean="0"/>
              <a:t>If you do not specify any arguments to </a:t>
            </a:r>
            <a:r>
              <a:rPr lang="en-US" altLang="zh-TW" dirty="0" err="1" smtClean="0">
                <a:hlinkClick r:id="rId2" tooltip="(in PyMongo v3.2.1)"/>
              </a:rPr>
              <a:t>MongoClient</a:t>
            </a:r>
            <a:r>
              <a:rPr lang="en-US" altLang="zh-TW" dirty="0" smtClean="0"/>
              <a:t>, then </a:t>
            </a:r>
            <a:r>
              <a:rPr lang="en-US" altLang="zh-TW" dirty="0" err="1" smtClean="0">
                <a:hlinkClick r:id="rId2" tooltip="(in PyMongo v3.2.1)"/>
              </a:rPr>
              <a:t>MongoClient</a:t>
            </a:r>
            <a:r>
              <a:rPr lang="en-US" altLang="zh-TW" dirty="0" smtClean="0"/>
              <a:t> defaults to the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instance that runs on the </a:t>
            </a:r>
            <a:r>
              <a:rPr lang="en-US" altLang="zh-TW" dirty="0" err="1" smtClean="0"/>
              <a:t>localhost</a:t>
            </a:r>
            <a:r>
              <a:rPr lang="en-US" altLang="zh-TW" dirty="0" smtClean="0"/>
              <a:t> interface on port 27017.</a:t>
            </a:r>
            <a:endParaRPr lang="en-US" altLang="zh-TW" b="1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276872"/>
            <a:ext cx="421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356992"/>
            <a:ext cx="3067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en-US" altLang="zh-TW" b="1" dirty="0" smtClean="0"/>
              <a:t>Access Database </a:t>
            </a:r>
            <a:r>
              <a:rPr lang="en-US" altLang="zh-TW" b="1" dirty="0" smtClean="0"/>
              <a:t>Objects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5. </a:t>
            </a:r>
            <a:r>
              <a:rPr lang="en-US" altLang="zh-TW" b="1" dirty="0" smtClean="0"/>
              <a:t>Access Collection Objects</a:t>
            </a:r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77</Words>
  <Application>Microsoft Office PowerPoint</Application>
  <PresentationFormat>如螢幕大小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Getting Started with MongoDB (Python Edition) </vt:lpstr>
      <vt:lpstr>投影片 2</vt:lpstr>
      <vt:lpstr>Import Example Dataset </vt:lpstr>
      <vt:lpstr>投影片 4</vt:lpstr>
      <vt:lpstr>檢視結果</vt:lpstr>
      <vt:lpstr>Python Driver (PyMongo)</vt:lpstr>
      <vt:lpstr>投影片 7</vt:lpstr>
      <vt:lpstr>投影片 8</vt:lpstr>
      <vt:lpstr>投影片 9</vt:lpstr>
      <vt:lpstr>Query for All Documents in a 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MongoDB (Python Edition) </dc:title>
  <dc:creator>zzjack</dc:creator>
  <cp:lastModifiedBy>zzjack</cp:lastModifiedBy>
  <cp:revision>23</cp:revision>
  <dcterms:created xsi:type="dcterms:W3CDTF">2016-02-14T07:46:13Z</dcterms:created>
  <dcterms:modified xsi:type="dcterms:W3CDTF">2016-02-14T13:43:07Z</dcterms:modified>
</cp:coreProperties>
</file>