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1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CSV file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Csv</a:t>
            </a:r>
            <a:r>
              <a:rPr lang="zh-TW" altLang="en-US" dirty="0" smtClean="0"/>
              <a:t>範例檔</a:t>
            </a:r>
            <a:r>
              <a:rPr lang="en-US" altLang="zh-TW" dirty="0" smtClean="0"/>
              <a:t>,</a:t>
            </a:r>
            <a:r>
              <a:rPr lang="zh-TW" altLang="en-US" dirty="0" smtClean="0"/>
              <a:t>證交所網站資料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7848872" cy="45100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987824" y="4293096"/>
            <a:ext cx="57606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2016072630.csv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開啟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7442200" cy="3689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處理</a:t>
            </a:r>
            <a:r>
              <a:rPr lang="en-US" altLang="zh-TW" dirty="0" smtClean="0"/>
              <a:t>Excel file: </a:t>
            </a:r>
            <a:r>
              <a:rPr lang="en-US" altLang="zh-TW" dirty="0" smtClean="0"/>
              <a:t>2016072630_process.csv</a:t>
            </a:r>
          </a:p>
          <a:p>
            <a:pPr lvl="1"/>
            <a:r>
              <a:rPr lang="zh-TW" altLang="en-US" dirty="0" smtClean="0"/>
              <a:t>存檔</a:t>
            </a:r>
            <a:r>
              <a:rPr lang="zh-TW" altLang="en-US" dirty="0" smtClean="0"/>
              <a:t>時選</a:t>
            </a:r>
            <a:r>
              <a:rPr lang="en-US" altLang="zh-TW" dirty="0" err="1" smtClean="0"/>
              <a:t>csv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7399235" cy="33123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44588" cy="38164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1"/>
            <a:ext cx="8208912" cy="4383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8194975" cy="20162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852936"/>
            <a:ext cx="5760640" cy="333541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23</Words>
  <Application>Microsoft Office PowerPoint</Application>
  <PresentationFormat>如螢幕大小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CSV file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file</dc:title>
  <dc:creator>zzjack</dc:creator>
  <cp:lastModifiedBy>zzjack@iii.org.tw</cp:lastModifiedBy>
  <cp:revision>24</cp:revision>
  <dcterms:created xsi:type="dcterms:W3CDTF">2016-02-13T08:30:20Z</dcterms:created>
  <dcterms:modified xsi:type="dcterms:W3CDTF">2016-07-26T08:11:42Z</dcterms:modified>
</cp:coreProperties>
</file>