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7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81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6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3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45DA-AFA5-432D-8C3F-C6BE31C5DE8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85D0-D8A5-4369-9236-9EE3F055C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邊形 20"/>
          <p:cNvSpPr/>
          <p:nvPr/>
        </p:nvSpPr>
        <p:spPr>
          <a:xfrm>
            <a:off x="4045379" y="2965550"/>
            <a:ext cx="4384135" cy="212987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3739810" y="1677571"/>
            <a:ext cx="3877408" cy="1072661"/>
          </a:xfrm>
          <a:prstGeom prst="roundRect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20341972">
            <a:off x="1727763" y="3398883"/>
            <a:ext cx="852854" cy="474784"/>
          </a:xfrm>
          <a:prstGeom prst="ellipse">
            <a:avLst/>
          </a:prstGeom>
          <a:solidFill>
            <a:srgbClr val="D7B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67778" y="231601"/>
            <a:ext cx="4769252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別丟下我不管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 rot="20538512">
            <a:off x="33872" y="134213"/>
            <a:ext cx="94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風小箏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410" y="1622112"/>
            <a:ext cx="234399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  <a:prstDash val="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學貓叫</a:t>
            </a:r>
          </a:p>
        </p:txBody>
      </p:sp>
      <p:sp>
        <p:nvSpPr>
          <p:cNvPr id="7" name="矩形 6"/>
          <p:cNvSpPr/>
          <p:nvPr/>
        </p:nvSpPr>
        <p:spPr>
          <a:xfrm rot="19982285">
            <a:off x="36057" y="15356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小潘潘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534" y="2816325"/>
            <a:ext cx="2954655" cy="9233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r>
              <a:rPr lang="zh-TW" alt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佛系少女</a:t>
            </a:r>
          </a:p>
        </p:txBody>
      </p:sp>
      <p:sp>
        <p:nvSpPr>
          <p:cNvPr id="9" name="矩形 8"/>
          <p:cNvSpPr/>
          <p:nvPr/>
        </p:nvSpPr>
        <p:spPr>
          <a:xfrm rot="20105328">
            <a:off x="1708031" y="34736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馮提莫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569" y="4206836"/>
            <a:ext cx="34342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TW" altLang="en-US" sz="5400" b="1" i="1" dirty="0">
                <a:ln/>
                <a:solidFill>
                  <a:schemeClr val="accent4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渴望愛情</a:t>
            </a:r>
          </a:p>
        </p:txBody>
      </p:sp>
      <p:sp>
        <p:nvSpPr>
          <p:cNvPr id="12" name="矩形 11"/>
          <p:cNvSpPr/>
          <p:nvPr/>
        </p:nvSpPr>
        <p:spPr>
          <a:xfrm rot="19791139">
            <a:off x="33420" y="41716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劉嘉亮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534" y="5503957"/>
            <a:ext cx="36471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r>
              <a:rPr lang="zh-TW" altLang="en-US" sz="5400" b="1" i="1" dirty="0" smtClean="0">
                <a:ln w="13462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oboto"/>
              </a:rPr>
              <a:t>愛變成愛過</a:t>
            </a:r>
            <a:endParaRPr lang="zh-TW" altLang="en-US" sz="5400" b="1" i="1" dirty="0">
              <a:ln w="13462">
                <a:solidFill>
                  <a:srgbClr val="00B0F0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 rot="19717851">
            <a:off x="65677" y="55277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雨宗林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43651" y="433553"/>
            <a:ext cx="6474849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5400" b="1" i="0" spc="50" dirty="0" smtClean="0">
                <a:ln w="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/>
              </a:rPr>
              <a:t>我曾經那麼接近幸福</a:t>
            </a:r>
            <a:endParaRPr lang="zh-TW" altLang="en-US" sz="5400" b="1" i="0" spc="50" dirty="0">
              <a:ln w="0"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Roboto"/>
            </a:endParaRPr>
          </a:p>
        </p:txBody>
      </p:sp>
      <p:sp>
        <p:nvSpPr>
          <p:cNvPr id="16" name="矩形 15"/>
          <p:cNvSpPr/>
          <p:nvPr/>
        </p:nvSpPr>
        <p:spPr>
          <a:xfrm rot="20086038">
            <a:off x="5260648" y="2633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 smtClean="0">
                <a:effectLst/>
                <a:latin typeface="Roboto"/>
              </a:rPr>
              <a:t>東來東往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9810" y="167757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i="1" dirty="0">
                <a:ln w="6600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過期的愛情</a:t>
            </a:r>
          </a:p>
        </p:txBody>
      </p:sp>
      <p:sp>
        <p:nvSpPr>
          <p:cNvPr id="19" name="矩形 18"/>
          <p:cNvSpPr/>
          <p:nvPr/>
        </p:nvSpPr>
        <p:spPr>
          <a:xfrm rot="19756376">
            <a:off x="3439104" y="1571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雨宗林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6835" y="3099436"/>
            <a:ext cx="53840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  <a:t>情一</a:t>
            </a:r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  <a:t>動</a:t>
            </a:r>
            <a:r>
              <a:rPr lang="en-US" altLang="zh-TW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  <a:t/>
            </a:r>
            <a:br>
              <a:rPr lang="en-US" altLang="zh-TW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  <a:t>   心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ulimChe" panose="020B0609000101010101" pitchFamily="49" charset="-127"/>
                <a:ea typeface="GulimChe" panose="020B0609000101010101" pitchFamily="49" charset="-127"/>
              </a:rPr>
              <a:t>就痛</a:t>
            </a:r>
          </a:p>
        </p:txBody>
      </p:sp>
      <p:sp>
        <p:nvSpPr>
          <p:cNvPr id="23" name="太陽 22"/>
          <p:cNvSpPr/>
          <p:nvPr/>
        </p:nvSpPr>
        <p:spPr>
          <a:xfrm>
            <a:off x="6538902" y="3022971"/>
            <a:ext cx="1204264" cy="95337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 rot="1745849">
            <a:off x="6817869" y="3305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海生</a:t>
            </a:r>
            <a:endParaRPr lang="zh-TW" altLang="en-US" b="1" i="1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9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替代程序 2"/>
          <p:cNvSpPr/>
          <p:nvPr/>
        </p:nvSpPr>
        <p:spPr>
          <a:xfrm>
            <a:off x="7816362" y="5326321"/>
            <a:ext cx="3112476" cy="923330"/>
          </a:xfrm>
          <a:prstGeom prst="flowChartAlternateProcess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剪去對角線角落矩形 17"/>
          <p:cNvSpPr/>
          <p:nvPr/>
        </p:nvSpPr>
        <p:spPr>
          <a:xfrm>
            <a:off x="6672300" y="526339"/>
            <a:ext cx="4147655" cy="1066984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閃電 13"/>
          <p:cNvSpPr/>
          <p:nvPr/>
        </p:nvSpPr>
        <p:spPr>
          <a:xfrm rot="18969514">
            <a:off x="196615" y="3308382"/>
            <a:ext cx="6353669" cy="4276786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44706" y="233052"/>
            <a:ext cx="4746166" cy="2307306"/>
            <a:chOff x="7617218" y="4062601"/>
            <a:chExt cx="4746166" cy="2307306"/>
          </a:xfrm>
        </p:grpSpPr>
        <p:grpSp>
          <p:nvGrpSpPr>
            <p:cNvPr id="6" name="群組 5"/>
            <p:cNvGrpSpPr/>
            <p:nvPr/>
          </p:nvGrpSpPr>
          <p:grpSpPr>
            <a:xfrm>
              <a:off x="7617218" y="4062601"/>
              <a:ext cx="4746166" cy="2307306"/>
              <a:chOff x="7706202" y="1621472"/>
              <a:chExt cx="4746166" cy="2307306"/>
            </a:xfrm>
          </p:grpSpPr>
          <p:sp>
            <p:nvSpPr>
              <p:cNvPr id="8" name="雲朵形圖說文字 7"/>
              <p:cNvSpPr/>
              <p:nvPr/>
            </p:nvSpPr>
            <p:spPr>
              <a:xfrm>
                <a:off x="7706202" y="1621472"/>
                <a:ext cx="4746166" cy="2307306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549954" y="1811874"/>
                <a:ext cx="317410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5400" b="1" i="0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Roboto"/>
                  </a:rPr>
                  <a:t>最後一次相依偎</a:t>
                </a:r>
                <a:endParaRPr lang="zh-TW" altLang="en-US" sz="5400" b="1" i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Roboto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 rot="19914250">
              <a:off x="10779186" y="512757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i="1" dirty="0" smtClean="0">
                  <a:effectLst/>
                  <a:latin typeface="Roboto"/>
                </a:rPr>
                <a:t>姜玉陽</a:t>
              </a:r>
              <a:endParaRPr lang="zh-TW" altLang="en-US" b="1" i="1" dirty="0">
                <a:effectLst/>
                <a:latin typeface="Roboto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05687" y="3296989"/>
            <a:ext cx="4339650" cy="923330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zh-TW" altLang="en-US" sz="5400" b="1" i="0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此刻你聽好了</a:t>
            </a:r>
            <a:endParaRPr lang="zh-TW" altLang="en-US" sz="5400" b="1" i="0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14118" y="36653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劉嘉亮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6994" y="4523445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i="0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Roboto"/>
              </a:rPr>
              <a:t>別把疼你的人弄丟了</a:t>
            </a:r>
            <a:endParaRPr lang="zh-TW" altLang="en-US" sz="5400" b="1" i="0" dirty="0">
              <a:ln w="12700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 rot="20205331">
            <a:off x="531499" y="59772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雨宗林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08832" y="598166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畢竟深愛過</a:t>
            </a:r>
            <a:endParaRPr lang="zh-TW" altLang="en-US" sz="5400" b="0" i="0" dirty="0">
              <a:solidFill>
                <a:schemeClr val="accent2">
                  <a:lumMod val="75000"/>
                </a:schemeClr>
              </a:solidFill>
              <a:effectLst/>
              <a:latin typeface="Roboto"/>
            </a:endParaRPr>
          </a:p>
        </p:txBody>
      </p:sp>
      <p:sp>
        <p:nvSpPr>
          <p:cNvPr id="19" name="矩形 18"/>
          <p:cNvSpPr/>
          <p:nvPr/>
        </p:nvSpPr>
        <p:spPr>
          <a:xfrm rot="1885069">
            <a:off x="10124741" y="5925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effectLst/>
                <a:latin typeface="Roboto"/>
              </a:rPr>
              <a:t>六哲</a:t>
            </a:r>
            <a:endParaRPr lang="zh-TW" altLang="en-US" b="1" i="1" dirty="0">
              <a:effectLst/>
              <a:latin typeface="Roboto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08" y="2315914"/>
            <a:ext cx="4495800" cy="981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176591">
            <a:off x="5981611" y="21312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 smtClean="0">
                <a:effectLst/>
                <a:latin typeface="Roboto"/>
              </a:rPr>
              <a:t>六哲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78304" y="3849990"/>
            <a:ext cx="17657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p3d extrusionH="57150">
              <a:bevelT w="38100" h="38100" prst="slope"/>
            </a:sp3d>
          </a:bodyPr>
          <a:lstStyle/>
          <a:p>
            <a:r>
              <a:rPr lang="zh-TW" altLang="en-US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輸贏</a:t>
            </a:r>
            <a:endParaRPr lang="zh-TW" altLang="en-US" sz="5400" b="1" i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 rot="20062351">
            <a:off x="8051716" y="3786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 smtClean="0">
                <a:effectLst/>
                <a:latin typeface="Roboto"/>
              </a:rPr>
              <a:t>小凌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45372" y="5326321"/>
            <a:ext cx="326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id-POP_FTMARU" panose="02000609000000000000" pitchFamily="49" charset="-128"/>
                <a:ea typeface="id-POP_FTMARU" panose="02000609000000000000" pitchFamily="49" charset="-128"/>
              </a:rPr>
              <a:t>千遍情歌</a:t>
            </a:r>
            <a:endParaRPr lang="zh-TW" altLang="en-US" sz="5400" dirty="0">
              <a:effectLst/>
              <a:latin typeface="id-POP_FTMARU" panose="02000609000000000000" pitchFamily="49" charset="-128"/>
              <a:ea typeface="id-POP_FTMARU" panose="02000609000000000000" pitchFamily="49" charset="-128"/>
            </a:endParaRPr>
          </a:p>
        </p:txBody>
      </p:sp>
      <p:sp>
        <p:nvSpPr>
          <p:cNvPr id="4" name="矩形 3"/>
          <p:cNvSpPr/>
          <p:nvPr/>
        </p:nvSpPr>
        <p:spPr>
          <a:xfrm rot="20510195">
            <a:off x="7591370" y="52621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孫黎</a:t>
            </a:r>
            <a:endParaRPr lang="zh-TW" altLang="en-US" b="1" i="1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48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橢圓 28"/>
          <p:cNvSpPr/>
          <p:nvPr/>
        </p:nvSpPr>
        <p:spPr>
          <a:xfrm>
            <a:off x="838975" y="5076669"/>
            <a:ext cx="1885914" cy="13670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一般五邊形 16"/>
          <p:cNvSpPr/>
          <p:nvPr/>
        </p:nvSpPr>
        <p:spPr>
          <a:xfrm rot="946113">
            <a:off x="6258726" y="184748"/>
            <a:ext cx="3288323" cy="2708031"/>
          </a:xfrm>
          <a:prstGeom prst="pentagon">
            <a:avLst/>
          </a:prstGeom>
          <a:solidFill>
            <a:srgbClr val="FFFF00"/>
          </a:solidFill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決策 9"/>
          <p:cNvSpPr/>
          <p:nvPr/>
        </p:nvSpPr>
        <p:spPr>
          <a:xfrm>
            <a:off x="999778" y="1762899"/>
            <a:ext cx="1872762" cy="1758462"/>
          </a:xfrm>
          <a:prstGeom prst="flowChartDecision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十字形 4"/>
          <p:cNvSpPr/>
          <p:nvPr/>
        </p:nvSpPr>
        <p:spPr>
          <a:xfrm>
            <a:off x="421531" y="536331"/>
            <a:ext cx="5231424" cy="633184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9977" y="452804"/>
            <a:ext cx="499453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多想留在你身邊</a:t>
            </a:r>
            <a:endParaRPr lang="zh-TW" altLang="en-US" sz="5400" b="0" i="0" dirty="0">
              <a:solidFill>
                <a:srgbClr val="FFFF00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 rot="21043937">
            <a:off x="250150" y="3756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劉增瞳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1329" y="218046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pigmo-00" panose="02000700000000000000" pitchFamily="50" charset="-128"/>
                <a:ea typeface="pigmo-00" panose="02000700000000000000" pitchFamily="50" charset="-128"/>
              </a:rPr>
              <a:t>不夠</a:t>
            </a:r>
            <a:endParaRPr lang="zh-TW" altLang="en-US" sz="5400" b="0" i="0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pigmo-00" panose="02000700000000000000" pitchFamily="50" charset="-128"/>
              <a:ea typeface="pigmo-00" panose="02000700000000000000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 rot="19091762">
            <a:off x="1162775" y="17841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常艾非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977" y="3955806"/>
            <a:ext cx="3700946" cy="844089"/>
          </a:xfrm>
          <a:prstGeom prst="rect">
            <a:avLst/>
          </a:prstGeom>
        </p:spPr>
        <p:txBody>
          <a:bodyPr wrap="none">
            <a:prstTxWarp prst="textFadeDown">
              <a:avLst>
                <a:gd name="adj" fmla="val 9142"/>
              </a:avLst>
            </a:prstTxWarp>
            <a:spAutoFit/>
          </a:bodyPr>
          <a:lstStyle/>
          <a:p>
            <a:r>
              <a:rPr lang="zh-TW" altLang="en-US" sz="5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我們回不去了</a:t>
            </a:r>
            <a:endParaRPr lang="zh-TW" altLang="en-US" sz="5400" b="0" i="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矩形 12"/>
          <p:cNvSpPr/>
          <p:nvPr/>
        </p:nvSpPr>
        <p:spPr>
          <a:xfrm rot="20725459">
            <a:off x="3917757" y="46152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伊晗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4" name="橢圓 13"/>
          <p:cNvSpPr/>
          <p:nvPr/>
        </p:nvSpPr>
        <p:spPr>
          <a:xfrm flipV="1">
            <a:off x="3881684" y="4755228"/>
            <a:ext cx="104819" cy="132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rot="21146817">
            <a:off x="6425561" y="435288"/>
            <a:ext cx="295465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dirty="0" smtClean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放不下</a:t>
            </a:r>
            <a:endParaRPr lang="en-US" altLang="zh-TW" sz="5400" dirty="0" smtClean="0">
              <a:solidFill>
                <a:srgbClr val="00B0F0"/>
              </a:solidFill>
              <a:latin typeface="ZakkuriGothic BLK" panose="020B0A00000000000000" pitchFamily="34" charset="-128"/>
              <a:ea typeface="ZakkuriGothic BLK" panose="020B0A00000000000000" pitchFamily="34" charset="-128"/>
            </a:endParaRPr>
          </a:p>
          <a:p>
            <a:pPr algn="ctr"/>
            <a:r>
              <a:rPr lang="zh-TW" altLang="en-US" sz="5400" dirty="0" smtClean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你</a:t>
            </a:r>
            <a:r>
              <a:rPr lang="en-US" altLang="zh-TW" sz="5400" dirty="0" smtClean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/>
            </a:r>
            <a:br>
              <a:rPr lang="en-US" altLang="zh-TW" sz="5400" dirty="0" smtClean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</a:br>
            <a:r>
              <a:rPr lang="zh-TW" altLang="en-US" sz="5400" dirty="0" smtClean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的</a:t>
            </a:r>
            <a:r>
              <a:rPr lang="zh-TW" altLang="en-US" sz="5400" dirty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人是我</a:t>
            </a:r>
            <a:endParaRPr lang="zh-TW" altLang="en-US" sz="5400" b="0" i="0" dirty="0">
              <a:solidFill>
                <a:srgbClr val="00B0F0"/>
              </a:solidFill>
              <a:effectLst/>
              <a:latin typeface="ZakkuriGothic BLK" panose="020B0A00000000000000" pitchFamily="34" charset="-128"/>
              <a:ea typeface="ZakkuriGothic BLK" panose="020B0A00000000000000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 rot="19334893">
            <a:off x="6580612" y="15550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劉嘉亮</a:t>
            </a:r>
            <a:endParaRPr lang="zh-TW" altLang="en-US" b="1" i="1" dirty="0">
              <a:effectLst/>
              <a:latin typeface="Roboto"/>
            </a:endParaRPr>
          </a:p>
        </p:txBody>
      </p:sp>
      <p:grpSp>
        <p:nvGrpSpPr>
          <p:cNvPr id="26" name="群組 25"/>
          <p:cNvGrpSpPr/>
          <p:nvPr/>
        </p:nvGrpSpPr>
        <p:grpSpPr>
          <a:xfrm rot="21072978">
            <a:off x="5534509" y="4366182"/>
            <a:ext cx="5711341" cy="696211"/>
            <a:chOff x="5534509" y="4366182"/>
            <a:chExt cx="5711341" cy="696211"/>
          </a:xfrm>
        </p:grpSpPr>
        <p:sp>
          <p:nvSpPr>
            <p:cNvPr id="20" name="＞形箭號 19"/>
            <p:cNvSpPr/>
            <p:nvPr/>
          </p:nvSpPr>
          <p:spPr>
            <a:xfrm>
              <a:off x="9227226" y="4377848"/>
              <a:ext cx="395654" cy="68149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五邊形 18"/>
            <p:cNvSpPr/>
            <p:nvPr/>
          </p:nvSpPr>
          <p:spPr>
            <a:xfrm>
              <a:off x="5534509" y="4377850"/>
              <a:ext cx="1024850" cy="682096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＞形箭號 20"/>
            <p:cNvSpPr/>
            <p:nvPr/>
          </p:nvSpPr>
          <p:spPr>
            <a:xfrm>
              <a:off x="10038711" y="4380894"/>
              <a:ext cx="395654" cy="68149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>
              <a:off x="10850196" y="4366182"/>
              <a:ext cx="395654" cy="681499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>
              <a:off x="8415741" y="4366182"/>
              <a:ext cx="395654" cy="681499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＞形箭號 23"/>
            <p:cNvSpPr/>
            <p:nvPr/>
          </p:nvSpPr>
          <p:spPr>
            <a:xfrm>
              <a:off x="7604256" y="4366183"/>
              <a:ext cx="395654" cy="681499"/>
            </a:xfrm>
            <a:prstGeom prst="chevr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＞形箭號 24"/>
            <p:cNvSpPr/>
            <p:nvPr/>
          </p:nvSpPr>
          <p:spPr>
            <a:xfrm>
              <a:off x="6786530" y="4377848"/>
              <a:ext cx="395654" cy="68149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04997" y="4293563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pigmo-00" panose="02000700000000000000" pitchFamily="50" charset="-128"/>
                <a:ea typeface="pigmo-00" panose="02000700000000000000" pitchFamily="50" charset="-128"/>
              </a:rPr>
              <a:t>讓全世界知道我愛</a:t>
            </a:r>
            <a:r>
              <a:rPr lang="zh-TW" altLang="en-US" sz="5400" dirty="0">
                <a:latin typeface="pigmo-00" panose="02000700000000000000" pitchFamily="50" charset="-128"/>
                <a:ea typeface="pigmo-00" panose="02000700000000000000" pitchFamily="50" charset="-128"/>
              </a:rPr>
              <a:t>你</a:t>
            </a:r>
            <a:endParaRPr lang="zh-TW" altLang="en-US" sz="5400" b="0" i="0" dirty="0">
              <a:effectLst/>
              <a:latin typeface="pigmo-00" panose="02000700000000000000" pitchFamily="50" charset="-128"/>
              <a:ea typeface="pigmo-00" panose="02000700000000000000" pitchFamily="50" charset="-128"/>
            </a:endParaRPr>
          </a:p>
        </p:txBody>
      </p:sp>
      <p:sp>
        <p:nvSpPr>
          <p:cNvPr id="27" name="矩形 26"/>
          <p:cNvSpPr/>
          <p:nvPr/>
        </p:nvSpPr>
        <p:spPr>
          <a:xfrm rot="528909">
            <a:off x="5572748" y="5058096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六哲</a:t>
            </a:r>
            <a:r>
              <a:rPr lang="zh-TW" altLang="en-US" dirty="0">
                <a:latin typeface="Roboto"/>
              </a:rPr>
              <a:t> 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50478" y="552040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bg2">
                    <a:lumMod val="50000"/>
                  </a:schemeClr>
                </a:solidFill>
                <a:latin typeface="maki_maruhand" panose="02000600000000000000" pitchFamily="2" charset="-128"/>
                <a:ea typeface="maki_maruhand" panose="02000600000000000000" pitchFamily="2" charset="-128"/>
              </a:rPr>
              <a:t>備愛</a:t>
            </a:r>
            <a:endParaRPr lang="zh-TW" altLang="en-US" sz="5400" b="0" i="0" dirty="0">
              <a:solidFill>
                <a:schemeClr val="bg2">
                  <a:lumMod val="50000"/>
                </a:schemeClr>
              </a:solidFill>
              <a:effectLst/>
              <a:latin typeface="maki_maruhand" panose="02000600000000000000" pitchFamily="2" charset="-128"/>
              <a:ea typeface="maki_maruhand" panose="02000600000000000000" pitchFamily="2" charset="-128"/>
            </a:endParaRPr>
          </a:p>
        </p:txBody>
      </p:sp>
      <p:sp>
        <p:nvSpPr>
          <p:cNvPr id="30" name="矩形 29"/>
          <p:cNvSpPr/>
          <p:nvPr/>
        </p:nvSpPr>
        <p:spPr>
          <a:xfrm rot="20654087">
            <a:off x="1013594" y="5283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bg1"/>
                </a:solidFill>
                <a:latin typeface="Roboto"/>
              </a:rPr>
              <a:t>阿涵</a:t>
            </a:r>
            <a:endParaRPr lang="zh-TW" altLang="en-US" b="1" i="1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24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3327438">
            <a:off x="1225240" y="917469"/>
            <a:ext cx="2919046" cy="236513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 rot="4793985">
            <a:off x="1291869" y="1145930"/>
            <a:ext cx="2919046" cy="236513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 rot="1262963">
            <a:off x="1139468" y="835267"/>
            <a:ext cx="2919046" cy="236513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20668540">
            <a:off x="523358" y="1894456"/>
            <a:ext cx="3910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Honoka Antique-Maru" panose="02000600000000000000" pitchFamily="2" charset="-128"/>
                <a:ea typeface="Honoka Antique-Maru" panose="02000600000000000000" pitchFamily="2" charset="-128"/>
              </a:rPr>
              <a:t>後來的我們</a:t>
            </a:r>
            <a:endParaRPr lang="zh-TW" altLang="en-US" sz="5400" b="0" i="0" dirty="0">
              <a:effectLst/>
              <a:latin typeface="Honoka Antique-Maru" panose="02000600000000000000" pitchFamily="2" charset="-128"/>
              <a:ea typeface="Honoka Antique-Maru" panose="02000600000000000000" pitchFamily="2" charset="-128"/>
            </a:endParaRPr>
          </a:p>
        </p:txBody>
      </p:sp>
      <p:sp>
        <p:nvSpPr>
          <p:cNvPr id="8" name="矩形 7"/>
          <p:cNvSpPr/>
          <p:nvPr/>
        </p:nvSpPr>
        <p:spPr>
          <a:xfrm rot="1171873">
            <a:off x="2635492" y="30878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劉增瞳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 rot="21121012">
            <a:off x="3845443" y="656238"/>
            <a:ext cx="4094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400" dirty="0">
                <a:solidFill>
                  <a:srgbClr val="FF0000"/>
                </a:solidFill>
                <a:latin typeface="TogetogeRock B" panose="020B0800000000000000" pitchFamily="34" charset="-128"/>
                <a:ea typeface="TogetogeRock B" panose="020B0800000000000000" pitchFamily="34" charset="-128"/>
              </a:rPr>
              <a:t>最</a:t>
            </a:r>
            <a:r>
              <a:rPr lang="zh-TW" altLang="en-US" sz="6400" dirty="0" smtClean="0">
                <a:solidFill>
                  <a:srgbClr val="FFC000"/>
                </a:solidFill>
                <a:latin typeface="TogetogeRock B" panose="020B0800000000000000" pitchFamily="34" charset="-128"/>
                <a:ea typeface="TogetogeRock B" panose="020B0800000000000000" pitchFamily="34" charset="-128"/>
              </a:rPr>
              <a:t>痛</a:t>
            </a:r>
            <a:r>
              <a:rPr lang="en-US" altLang="zh-TW" sz="6400" dirty="0" smtClean="0">
                <a:latin typeface="TogetogeRock B" panose="020B0800000000000000" pitchFamily="34" charset="-128"/>
                <a:ea typeface="TogetogeRock B" panose="020B0800000000000000" pitchFamily="34" charset="-128"/>
              </a:rPr>
              <a:t/>
            </a:r>
            <a:br>
              <a:rPr lang="en-US" altLang="zh-TW" sz="6400" dirty="0" smtClean="0">
                <a:latin typeface="TogetogeRock B" panose="020B0800000000000000" pitchFamily="34" charset="-128"/>
                <a:ea typeface="TogetogeRock B" panose="020B0800000000000000" pitchFamily="34" charset="-128"/>
              </a:rPr>
            </a:br>
            <a:r>
              <a:rPr lang="zh-TW" altLang="en-US" sz="6400" dirty="0" smtClean="0">
                <a:solidFill>
                  <a:srgbClr val="00B050"/>
                </a:solidFill>
                <a:latin typeface="TogetogeRock B" panose="020B0800000000000000" pitchFamily="34" charset="-128"/>
                <a:ea typeface="TogetogeRock B" panose="020B0800000000000000" pitchFamily="34" charset="-128"/>
              </a:rPr>
              <a:t>的</a:t>
            </a:r>
            <a:r>
              <a:rPr lang="en-US" altLang="zh-TW" sz="6400" dirty="0" smtClean="0">
                <a:latin typeface="TogetogeRock B" panose="020B0800000000000000" pitchFamily="34" charset="-128"/>
                <a:ea typeface="TogetogeRock B" panose="020B0800000000000000" pitchFamily="34" charset="-128"/>
              </a:rPr>
              <a:t/>
            </a:r>
            <a:br>
              <a:rPr lang="en-US" altLang="zh-TW" sz="6400" dirty="0" smtClean="0">
                <a:latin typeface="TogetogeRock B" panose="020B0800000000000000" pitchFamily="34" charset="-128"/>
                <a:ea typeface="TogetogeRock B" panose="020B0800000000000000" pitchFamily="34" charset="-128"/>
              </a:rPr>
            </a:br>
            <a:r>
              <a:rPr lang="zh-TW" altLang="en-US" sz="6400" dirty="0" smtClean="0">
                <a:solidFill>
                  <a:srgbClr val="00B0F0"/>
                </a:solidFill>
                <a:latin typeface="TogetogeRock B" panose="020B0800000000000000" pitchFamily="34" charset="-128"/>
                <a:ea typeface="TogetogeRock B" panose="020B0800000000000000" pitchFamily="34" charset="-128"/>
              </a:rPr>
              <a:t>告</a:t>
            </a:r>
            <a:r>
              <a:rPr lang="zh-TW" altLang="en-US" sz="6400" dirty="0" smtClean="0">
                <a:solidFill>
                  <a:srgbClr val="7030A0"/>
                </a:solidFill>
                <a:latin typeface="TogetogeRock B" panose="020B0800000000000000" pitchFamily="34" charset="-128"/>
                <a:ea typeface="TogetogeRock B" panose="020B0800000000000000" pitchFamily="34" charset="-128"/>
              </a:rPr>
              <a:t>白</a:t>
            </a:r>
            <a:endParaRPr lang="zh-TW" altLang="en-US" sz="6400" b="0" i="0" dirty="0">
              <a:solidFill>
                <a:srgbClr val="7030A0"/>
              </a:solidFill>
              <a:effectLst/>
              <a:latin typeface="TogetogeRock B" panose="020B0800000000000000" pitchFamily="34" charset="-128"/>
              <a:ea typeface="TogetogeRock B" panose="020B08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2186" y="29549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韓安旭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 rot="21019119">
            <a:off x="666090" y="4585249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你</a:t>
            </a:r>
            <a:r>
              <a:rPr lang="zh-TW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pigmo-00" panose="02000700000000000000" pitchFamily="50" charset="-128"/>
                <a:ea typeface="pigmo-00" panose="02000700000000000000" pitchFamily="50" charset="-128"/>
              </a:rPr>
              <a:t>怕不怕失去我</a:t>
            </a:r>
            <a:endParaRPr lang="zh-TW" altLang="en-US" sz="54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pigmo-00" panose="02000700000000000000" pitchFamily="50" charset="-128"/>
              <a:ea typeface="pigmo-00" panose="02000700000000000000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928" y="56182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劉增瞳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0042" y="5197710"/>
            <a:ext cx="5793574" cy="923330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r>
              <a:rPr lang="zh-TW" altLang="en-US" sz="5400" dirty="0">
                <a:solidFill>
                  <a:srgbClr val="00B050"/>
                </a:solidFill>
                <a:latin typeface="maki_maruhand" panose="02000600000000000000" pitchFamily="2" charset="-128"/>
                <a:ea typeface="maki_maruhand" panose="02000600000000000000" pitchFamily="2" charset="-128"/>
              </a:rPr>
              <a:t>聽說當初你找過我</a:t>
            </a:r>
            <a:r>
              <a:rPr lang="zh-TW" altLang="en-US" dirty="0">
                <a:latin typeface="Roboto"/>
              </a:rPr>
              <a:t> 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6211" y="50646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賀一航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6" name="矩形 15"/>
          <p:cNvSpPr/>
          <p:nvPr/>
        </p:nvSpPr>
        <p:spPr>
          <a:xfrm rot="20553846">
            <a:off x="7905712" y="868035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accent5">
                    <a:lumMod val="50000"/>
                  </a:schemeClr>
                </a:solidFill>
                <a:latin typeface="InvisibleGothic B" panose="020B0800000000000000" pitchFamily="34" charset="-128"/>
                <a:ea typeface="InvisibleGothic B" panose="020B0800000000000000" pitchFamily="34" charset="-128"/>
              </a:rPr>
              <a:t>不像話</a:t>
            </a:r>
            <a:endParaRPr lang="zh-TW" altLang="en-US" sz="5400" b="0" i="0" dirty="0">
              <a:solidFill>
                <a:schemeClr val="accent5">
                  <a:lumMod val="50000"/>
                </a:schemeClr>
              </a:solidFill>
              <a:effectLst/>
              <a:latin typeface="InvisibleGothic B" panose="020B0800000000000000" pitchFamily="34" charset="-128"/>
              <a:ea typeface="InvisibleGothic B" panose="020B0800000000000000" pitchFamily="34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89405" y="1703076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呂薔</a:t>
            </a:r>
            <a:r>
              <a:rPr lang="en-US" altLang="zh-TW" b="1" i="1" dirty="0" err="1">
                <a:latin typeface="Roboto"/>
              </a:rPr>
              <a:t>Amuyi</a:t>
            </a:r>
            <a:endParaRPr lang="en-US" altLang="zh-TW" b="1" i="1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42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842487">
            <a:off x="6607711" y="5482232"/>
            <a:ext cx="250580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842487">
            <a:off x="6760111" y="5634632"/>
            <a:ext cx="250580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 rot="842487">
            <a:off x="6912511" y="5787032"/>
            <a:ext cx="250580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842487">
            <a:off x="6455311" y="5329832"/>
            <a:ext cx="250580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心形 8"/>
          <p:cNvSpPr/>
          <p:nvPr/>
        </p:nvSpPr>
        <p:spPr>
          <a:xfrm rot="785443">
            <a:off x="5310732" y="3325098"/>
            <a:ext cx="523660" cy="397300"/>
          </a:xfrm>
          <a:prstGeom prst="heart">
            <a:avLst/>
          </a:prstGeom>
          <a:solidFill>
            <a:srgbClr val="FF66CC"/>
          </a:solidFill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66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372" y="1594925"/>
            <a:ext cx="3959469" cy="4571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424" y="1433119"/>
            <a:ext cx="4294945" cy="791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703417">
            <a:off x="818300" y="764903"/>
            <a:ext cx="4307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FF66CC"/>
                </a:solidFill>
                <a:latin typeface="amemuchi-cinderella" panose="02000600000000000000" pitchFamily="2" charset="-128"/>
                <a:ea typeface="amemuchi-cinderella" panose="02000600000000000000" pitchFamily="2" charset="-128"/>
              </a:rPr>
              <a:t>拿得起放不下</a:t>
            </a:r>
            <a:endParaRPr lang="zh-TW" altLang="en-US" sz="5400" b="0" i="0" dirty="0">
              <a:solidFill>
                <a:srgbClr val="FF66CC"/>
              </a:solidFill>
              <a:effectLst/>
              <a:latin typeface="amemuchi-cinderella" panose="02000600000000000000" pitchFamily="2" charset="-128"/>
              <a:ea typeface="amemuchi-cinderella" panose="02000600000000000000" pitchFamily="2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251" y="12617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高進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8" name="矩形 7"/>
          <p:cNvSpPr/>
          <p:nvPr/>
        </p:nvSpPr>
        <p:spPr>
          <a:xfrm rot="378721">
            <a:off x="804928" y="257938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accent4">
                    <a:lumMod val="50000"/>
                  </a:schemeClr>
                </a:solidFill>
                <a:latin typeface="beautiful font" panose="02000600000000000000" pitchFamily="2" charset="-128"/>
                <a:ea typeface="beautiful font" panose="02000600000000000000" pitchFamily="2" charset="-128"/>
              </a:rPr>
              <a:t>你是我的女朋友</a:t>
            </a:r>
            <a:endParaRPr lang="zh-TW" altLang="en-US" sz="5400" b="0" i="0" dirty="0">
              <a:solidFill>
                <a:schemeClr val="accent4">
                  <a:lumMod val="50000"/>
                </a:schemeClr>
              </a:solidFill>
              <a:effectLst/>
              <a:latin typeface="beautiful font" panose="02000600000000000000" pitchFamily="2" charset="-128"/>
              <a:ea typeface="beautiful font" panose="02000600000000000000" pitchFamily="2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562" y="36055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小右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 rot="20996643">
            <a:off x="788005" y="4246658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rgbClr val="FF0000"/>
                </a:solidFill>
                <a:latin typeface="cinecaption" panose="02000600000000000000" pitchFamily="2" charset="-128"/>
                <a:ea typeface="cinecaption" panose="02000600000000000000" pitchFamily="2" charset="-128"/>
              </a:rPr>
              <a:t>其實都知道</a:t>
            </a:r>
            <a:endParaRPr lang="zh-TW" altLang="en-US" sz="5400" b="0" i="0" dirty="0">
              <a:solidFill>
                <a:srgbClr val="FF0000"/>
              </a:solidFill>
              <a:effectLst/>
              <a:latin typeface="cinecaption" panose="02000600000000000000" pitchFamily="2" charset="-128"/>
              <a:ea typeface="cinecaption" panose="02000600000000000000" pitchFamily="2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2106" y="50240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Roboto"/>
              </a:rPr>
              <a:t>～</a:t>
            </a:r>
            <a:r>
              <a:rPr lang="zh-TW" altLang="en-US" b="1" i="1" dirty="0" smtClean="0">
                <a:latin typeface="Roboto"/>
              </a:rPr>
              <a:t>羅</a:t>
            </a:r>
            <a:r>
              <a:rPr lang="zh-TW" altLang="en-US" b="1" i="1" dirty="0">
                <a:latin typeface="Roboto"/>
              </a:rPr>
              <a:t>之豪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13" name="矩形 12"/>
          <p:cNvSpPr/>
          <p:nvPr/>
        </p:nvSpPr>
        <p:spPr>
          <a:xfrm rot="220885">
            <a:off x="6512367" y="764903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TTEdit2/3Mincho" panose="02000600000000000000" pitchFamily="2" charset="-128"/>
                <a:ea typeface="TTEdit2/3Mincho" panose="02000600000000000000" pitchFamily="2" charset="-128"/>
              </a:rPr>
              <a:t>失去你沒什麼大不了</a:t>
            </a:r>
            <a:endParaRPr lang="zh-TW" altLang="en-US" sz="5400" b="0" i="0" dirty="0">
              <a:effectLst/>
              <a:latin typeface="TTEdit2/3Mincho" panose="02000600000000000000" pitchFamily="2" charset="-128"/>
              <a:ea typeface="TTEdit2/3Mincho" panose="02000600000000000000" pitchFamily="2" charset="-128"/>
            </a:endParaRPr>
          </a:p>
        </p:txBody>
      </p:sp>
      <p:sp>
        <p:nvSpPr>
          <p:cNvPr id="14" name="半框架 13"/>
          <p:cNvSpPr/>
          <p:nvPr/>
        </p:nvSpPr>
        <p:spPr>
          <a:xfrm rot="219832">
            <a:off x="6218893" y="633046"/>
            <a:ext cx="5131976" cy="1169377"/>
          </a:xfrm>
          <a:prstGeom prst="halfFrame">
            <a:avLst>
              <a:gd name="adj1" fmla="val 12030"/>
              <a:gd name="adj2" fmla="val 2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12755" y="15949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可歆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2" name="矩形 1"/>
          <p:cNvSpPr/>
          <p:nvPr/>
        </p:nvSpPr>
        <p:spPr>
          <a:xfrm rot="21156874">
            <a:off x="6412755" y="4562390"/>
            <a:ext cx="2710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500" dirty="0">
                <a:latin typeface="id-POP_FTMARU" panose="02000609000000000000" pitchFamily="49" charset="-128"/>
                <a:ea typeface="id-POP_FTMARU" panose="02000609000000000000" pitchFamily="49" charset="-128"/>
              </a:rPr>
              <a:t>從</a:t>
            </a:r>
            <a:r>
              <a:rPr lang="zh-TW" altLang="en-US" sz="5400" dirty="0">
                <a:latin typeface="id-POP_FTMARU" panose="02000609000000000000" pitchFamily="49" charset="-128"/>
                <a:ea typeface="id-POP_FTMARU" panose="02000609000000000000" pitchFamily="49" charset="-128"/>
              </a:rPr>
              <a:t>一開始</a:t>
            </a:r>
            <a:endParaRPr lang="zh-TW" altLang="en-US" sz="5400" b="0" i="0" dirty="0">
              <a:effectLst/>
              <a:latin typeface="id-POP_FTMARU" panose="02000609000000000000" pitchFamily="49" charset="-128"/>
              <a:ea typeface="id-POP_FTMARU" panose="02000609000000000000" pitchFamily="49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8902" y="53794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小潘潘</a:t>
            </a:r>
            <a:endParaRPr lang="zh-TW" altLang="en-US" b="1" i="1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69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018085" y="4607213"/>
            <a:ext cx="4492869" cy="896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546137" y="896816"/>
            <a:ext cx="235662" cy="1125348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7117788" y="1081398"/>
            <a:ext cx="310501" cy="945195"/>
          </a:xfrm>
          <a:prstGeom prst="triangle">
            <a:avLst>
              <a:gd name="adj" fmla="val 867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7739036" y="1315605"/>
            <a:ext cx="235662" cy="713203"/>
          </a:xfrm>
          <a:prstGeom prst="triangle">
            <a:avLst>
              <a:gd name="adj" fmla="val 867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月亮 4"/>
          <p:cNvSpPr/>
          <p:nvPr/>
        </p:nvSpPr>
        <p:spPr>
          <a:xfrm>
            <a:off x="808892" y="677008"/>
            <a:ext cx="1055077" cy="1846385"/>
          </a:xfrm>
          <a:prstGeom prst="moon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1624078">
            <a:off x="1187577" y="901142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KFhimaji" panose="02000600000000000000" pitchFamily="50" charset="-128"/>
                <a:ea typeface="KFhimaji" panose="02000600000000000000" pitchFamily="50" charset="-128"/>
              </a:rPr>
              <a:t>掩飾</a:t>
            </a:r>
            <a:endParaRPr lang="zh-TW" altLang="en-US" sz="5400" b="0" i="0" dirty="0">
              <a:effectLst/>
              <a:latin typeface="KFhimaji" panose="02000600000000000000" pitchFamily="50" charset="-128"/>
              <a:ea typeface="KFhimaji" panose="02000600000000000000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3462" y="2028808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Roboto"/>
              </a:rPr>
              <a:t>Felicia</a:t>
            </a:r>
            <a:r>
              <a:rPr lang="zh-TW" altLang="en-US" dirty="0">
                <a:latin typeface="Roboto"/>
              </a:rPr>
              <a:t>蔡菲凡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7" name="矩形 6"/>
          <p:cNvSpPr/>
          <p:nvPr/>
        </p:nvSpPr>
        <p:spPr>
          <a:xfrm rot="21186491">
            <a:off x="644687" y="356527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rgbClr val="FF000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笑著</a:t>
            </a:r>
            <a:r>
              <a:rPr lang="zh-TW" altLang="en-US" sz="5400" dirty="0">
                <a:solidFill>
                  <a:srgbClr val="00B0F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哭</a:t>
            </a:r>
            <a:r>
              <a:rPr lang="zh-TW" altLang="en-US" sz="5400" dirty="0">
                <a:solidFill>
                  <a:srgbClr val="FF0000"/>
                </a:solidFill>
                <a:latin typeface="ZakkuriGothic BLK" panose="020B0A00000000000000" pitchFamily="34" charset="-128"/>
                <a:ea typeface="ZakkuriGothic BLK" panose="020B0A00000000000000" pitchFamily="34" charset="-128"/>
              </a:rPr>
              <a:t>了</a:t>
            </a:r>
            <a:endParaRPr lang="zh-TW" altLang="en-US" sz="5400" b="0" i="0" dirty="0">
              <a:solidFill>
                <a:srgbClr val="FF0000"/>
              </a:solidFill>
              <a:effectLst/>
              <a:latin typeface="ZakkuriGothic BLK" panose="020B0A00000000000000" pitchFamily="34" charset="-128"/>
              <a:ea typeface="ZakkuriGothic BLK" panose="020B0A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3443" y="42114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韓媛兒</a:t>
            </a:r>
            <a:endParaRPr lang="zh-TW" altLang="en-US" b="1" i="1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2204" y="5068820"/>
            <a:ext cx="261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 smtClean="0">
                <a:solidFill>
                  <a:srgbClr val="00B050"/>
                </a:solidFill>
                <a:latin typeface="pigmo-00" panose="02000700000000000000" pitchFamily="50" charset="-128"/>
                <a:ea typeface="pigmo-00" panose="02000700000000000000" pitchFamily="50" charset="-128"/>
              </a:rPr>
              <a:t>放 鬆</a:t>
            </a:r>
            <a:endParaRPr lang="zh-TW" altLang="en-US" sz="5400" b="0" i="0" dirty="0">
              <a:solidFill>
                <a:srgbClr val="00B050"/>
              </a:solidFill>
              <a:effectLst/>
              <a:latin typeface="pigmo-00" panose="02000700000000000000" pitchFamily="50" charset="-128"/>
              <a:ea typeface="pigmo-00" panose="02000700000000000000" pitchFamily="50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972" y="56228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劉增瞳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27546" y="989065"/>
            <a:ext cx="3647152" cy="923330"/>
          </a:xfrm>
          <a:prstGeom prst="rect">
            <a:avLst/>
          </a:prstGeom>
        </p:spPr>
        <p:txBody>
          <a:bodyPr wrap="none">
            <a:prstTxWarp prst="textCurveDown">
              <a:avLst/>
            </a:prstTxWarp>
            <a:spAutoFit/>
          </a:bodyPr>
          <a:lstStyle/>
          <a:p>
            <a:r>
              <a:rPr lang="zh-TW" altLang="en-US" sz="5400" smtClean="0">
                <a:latin typeface="KFhimaji" panose="02000600000000000000" pitchFamily="50" charset="-128"/>
                <a:ea typeface="KFhimaji" panose="02000600000000000000" pitchFamily="50" charset="-128"/>
              </a:rPr>
              <a:t>請別說愛我</a:t>
            </a:r>
            <a:endParaRPr lang="zh-TW" altLang="en-US" sz="5400" b="0" i="0" dirty="0">
              <a:effectLst/>
              <a:latin typeface="KFhimaji" panose="02000600000000000000" pitchFamily="50" charset="-128"/>
              <a:ea typeface="KFhimaji" panose="02000600000000000000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5810" y="108139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胡</a:t>
            </a:r>
            <a:r>
              <a:rPr lang="en-US" altLang="zh-TW" b="1" i="1" dirty="0">
                <a:latin typeface="Roboto"/>
              </a:rPr>
              <a:t>66</a:t>
            </a:r>
            <a:endParaRPr lang="en-US" altLang="zh-TW" b="1" i="1" dirty="0">
              <a:effectLst/>
              <a:latin typeface="Roboto"/>
            </a:endParaRPr>
          </a:p>
        </p:txBody>
      </p:sp>
      <p:sp>
        <p:nvSpPr>
          <p:cNvPr id="16" name="矩形 15"/>
          <p:cNvSpPr/>
          <p:nvPr/>
        </p:nvSpPr>
        <p:spPr>
          <a:xfrm rot="335881">
            <a:off x="5068809" y="2857473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chemeClr val="accent1">
                    <a:lumMod val="75000"/>
                  </a:schemeClr>
                </a:solidFill>
                <a:latin typeface="PopRumCute" panose="02000600000000000000" pitchFamily="50" charset="-128"/>
                <a:ea typeface="PopRumCute" panose="02000600000000000000" pitchFamily="50" charset="-128"/>
              </a:rPr>
              <a:t>天生難</a:t>
            </a:r>
            <a:r>
              <a:rPr lang="zh-TW" altLang="en-US" sz="5400" dirty="0">
                <a:solidFill>
                  <a:schemeClr val="accent1">
                    <a:lumMod val="75000"/>
                  </a:schemeClr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猜</a:t>
            </a:r>
            <a:endParaRPr lang="zh-TW" altLang="en-US" sz="5400" b="0" i="0" dirty="0">
              <a:solidFill>
                <a:schemeClr val="accent1">
                  <a:lumMod val="75000"/>
                </a:schemeClr>
              </a:solidFill>
              <a:effectLst/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28289" y="344406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胡</a:t>
            </a:r>
            <a:r>
              <a:rPr lang="en-US" altLang="zh-TW" b="1" i="1" dirty="0">
                <a:latin typeface="Roboto"/>
              </a:rPr>
              <a:t>66</a:t>
            </a:r>
            <a:endParaRPr lang="en-US" altLang="zh-TW" b="1" i="1" dirty="0">
              <a:effectLst/>
              <a:latin typeface="Roboto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27546" y="4580820"/>
            <a:ext cx="3647152" cy="923330"/>
          </a:xfrm>
          <a:prstGeom prst="rect">
            <a:avLst/>
          </a:prstGeom>
        </p:spPr>
        <p:txBody>
          <a:bodyPr wrap="none">
            <a:prstTxWarp prst="textDoubleWave1">
              <a:avLst/>
            </a:prstTxWarp>
            <a:spAutoFit/>
          </a:bodyPr>
          <a:lstStyle/>
          <a:p>
            <a:r>
              <a:rPr lang="zh-TW" alt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不必說抱歉</a:t>
            </a:r>
            <a:endParaRPr lang="zh-TW" altLang="en-US" sz="5400" b="0" i="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28529" y="553060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Roboto"/>
              </a:rPr>
              <a:t>胡</a:t>
            </a:r>
            <a:r>
              <a:rPr lang="en-US" altLang="zh-TW" b="1" i="1" dirty="0">
                <a:latin typeface="Roboto"/>
              </a:rPr>
              <a:t>66</a:t>
            </a:r>
            <a:endParaRPr lang="en-US" altLang="zh-TW" b="1" i="1" dirty="0">
              <a:effectLst/>
              <a:latin typeface="Roboto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62210" y="748876"/>
            <a:ext cx="2082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beautiful font" panose="02000600000000000000" pitchFamily="2" charset="-128"/>
                <a:ea typeface="beautiful font" panose="02000600000000000000" pitchFamily="2" charset="-128"/>
              </a:rPr>
              <a:t>好想</a:t>
            </a:r>
            <a:r>
              <a:rPr lang="zh-TW" altLang="en-US" sz="4000" dirty="0">
                <a:latin typeface="beautiful font" panose="02000600000000000000" pitchFamily="2" charset="-128"/>
                <a:ea typeface="beautiful font" panose="02000600000000000000" pitchFamily="2" charset="-128"/>
              </a:rPr>
              <a:t>你</a:t>
            </a:r>
            <a:endParaRPr lang="zh-TW" altLang="en-US" sz="4000" b="0" i="0" dirty="0">
              <a:effectLst/>
              <a:latin typeface="beautiful font" panose="02000600000000000000" pitchFamily="2" charset="-128"/>
              <a:ea typeface="beautiful font" panose="02000600000000000000" pitchFamily="2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95069" y="15430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何潔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18690" y="2523393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rgbClr val="7030A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輪迴</a:t>
            </a:r>
            <a:endParaRPr lang="zh-TW" altLang="en-US" sz="5400" b="0" i="0" dirty="0">
              <a:solidFill>
                <a:srgbClr val="7030A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0477691">
            <a:off x="9009626" y="24910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劉增瞳</a:t>
            </a:r>
            <a:endParaRPr lang="zh-TW" alt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08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9" y="1180401"/>
            <a:ext cx="3991733" cy="792089"/>
          </a:xfrm>
          <a:prstGeom prst="rect">
            <a:avLst/>
          </a:prstGeom>
        </p:spPr>
        <p:txBody>
          <a:bodyPr wrap="square">
            <a:prstTxWarp prst="textWave1">
              <a:avLst/>
            </a:prstTxWarp>
            <a:spAutoFit/>
          </a:bodyPr>
          <a:lstStyle/>
          <a:p>
            <a:r>
              <a:rPr lang="zh-TW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ladimir Script" panose="03050402040407070305" pitchFamily="66" charset="0"/>
              </a:rPr>
              <a:t>假如有</a:t>
            </a:r>
            <a:r>
              <a:rPr lang="zh-TW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ladimir Script" panose="03050402040407070305" pitchFamily="66" charset="0"/>
              </a:rPr>
              <a:t>如果</a:t>
            </a:r>
            <a:endParaRPr lang="zh-TW" altLang="en-US" sz="2800" b="1" i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33702" y="17878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六哲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1969" y="2565065"/>
            <a:ext cx="2881391" cy="646331"/>
          </a:xfrm>
          <a:prstGeom prst="rect">
            <a:avLst/>
          </a:prstGeom>
        </p:spPr>
        <p:txBody>
          <a:bodyPr wrap="square">
            <a:spAutoFit/>
            <a:scene3d>
              <a:camera prst="obliqueTopRight"/>
              <a:lightRig rig="threePt" dir="t"/>
            </a:scene3d>
          </a:bodyPr>
          <a:lstStyle/>
          <a:p>
            <a:r>
              <a:rPr lang="zh-TW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恍如昨天</a:t>
            </a:r>
            <a:endParaRPr lang="zh-TW" altLang="en-US" sz="3600" b="1" i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1" name="矩形 30"/>
          <p:cNvSpPr/>
          <p:nvPr/>
        </p:nvSpPr>
        <p:spPr>
          <a:xfrm rot="20479447">
            <a:off x="889474" y="23881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季彥霖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55460" y="4044951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InvisibleGothic B" panose="020B0800000000000000" pitchFamily="34" charset="-128"/>
                <a:ea typeface="InvisibleGothic B" panose="020B0800000000000000" pitchFamily="34" charset="-128"/>
              </a:rPr>
              <a:t>還記得</a:t>
            </a:r>
            <a:r>
              <a:rPr lang="zh-TW" altLang="en-US" sz="3600" dirty="0" smtClean="0">
                <a:latin typeface="InvisibleGothic B" panose="020B0800000000000000" pitchFamily="34" charset="-128"/>
                <a:ea typeface="InvisibleGothic B" panose="020B0800000000000000" pitchFamily="34" charset="-128"/>
              </a:rPr>
              <a:t>我</a:t>
            </a:r>
            <a:r>
              <a:rPr lang="en-US" altLang="zh-TW" sz="3600" dirty="0">
                <a:latin typeface="InvisibleGothic B" panose="020B0800000000000000" pitchFamily="34" charset="-128"/>
                <a:ea typeface="InvisibleGothic B" panose="020B0800000000000000" pitchFamily="34" charset="-128"/>
              </a:rPr>
              <a:t>?</a:t>
            </a:r>
            <a:endParaRPr lang="zh-TW" altLang="en-US" sz="3600" b="0" i="0" dirty="0">
              <a:effectLst/>
              <a:latin typeface="InvisibleGothic B" panose="020B0800000000000000" pitchFamily="34" charset="-128"/>
              <a:ea typeface="InvisibleGothic B" panose="020B0800000000000000" pitchFamily="34" charset="-128"/>
            </a:endParaRPr>
          </a:p>
        </p:txBody>
      </p:sp>
      <p:sp>
        <p:nvSpPr>
          <p:cNvPr id="33" name="矩形 32"/>
          <p:cNvSpPr/>
          <p:nvPr/>
        </p:nvSpPr>
        <p:spPr>
          <a:xfrm rot="19872811">
            <a:off x="1670775" y="39221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劉增瞳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34" name="矩形 33"/>
          <p:cNvSpPr/>
          <p:nvPr/>
        </p:nvSpPr>
        <p:spPr>
          <a:xfrm rot="622214">
            <a:off x="7131353" y="976281"/>
            <a:ext cx="3508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叫我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怎麼</a:t>
            </a:r>
            <a:r>
              <a:rPr lang="zh-TW" altLang="en-US" sz="3600" dirty="0">
                <a:solidFill>
                  <a:srgbClr val="FF0000"/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忘了過去</a:t>
            </a:r>
          </a:p>
        </p:txBody>
      </p:sp>
      <p:sp>
        <p:nvSpPr>
          <p:cNvPr id="35" name="矩形 34"/>
          <p:cNvSpPr/>
          <p:nvPr/>
        </p:nvSpPr>
        <p:spPr>
          <a:xfrm>
            <a:off x="7903187" y="14184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六哲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36" name="矩形 35"/>
          <p:cNvSpPr/>
          <p:nvPr/>
        </p:nvSpPr>
        <p:spPr>
          <a:xfrm rot="20794188">
            <a:off x="5812568" y="277468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Gill Sans MT Ext Condensed Bold" panose="020B0902020104020203" pitchFamily="34" charset="0"/>
              </a:rPr>
              <a:t>我們還能愛多久</a:t>
            </a:r>
            <a:endParaRPr lang="zh-TW" altLang="en-US" sz="3600" b="1" i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Gill Sans MT Ext Condensed Bold" panose="020B09020201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80021" y="33196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齊晨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38" name="矩形 37"/>
          <p:cNvSpPr/>
          <p:nvPr/>
        </p:nvSpPr>
        <p:spPr>
          <a:xfrm rot="20830168">
            <a:off x="6047405" y="4671683"/>
            <a:ext cx="3223677" cy="646331"/>
          </a:xfrm>
          <a:prstGeom prst="rect">
            <a:avLst/>
          </a:prstGeom>
        </p:spPr>
        <p:txBody>
          <a:bodyPr wrap="none">
            <a:prstTxWarp prst="textDeflateBottom">
              <a:avLst/>
            </a:prstTxWarp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ranklin Gothic Demi" panose="020B0703020102020204" pitchFamily="34" charset="0"/>
              </a:rPr>
              <a:t>誠實的愛你</a:t>
            </a:r>
            <a:endParaRPr lang="zh-TW" altLang="en-US" sz="3600" b="1" i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49189" y="51148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于證羽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19204" y="5160983"/>
            <a:ext cx="178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id-POP_FTMARU" panose="02000609000000000000" pitchFamily="49" charset="-128"/>
                <a:ea typeface="id-POP_FTMARU" panose="02000609000000000000" pitchFamily="49" charset="-128"/>
              </a:rPr>
              <a:t>只不過</a:t>
            </a:r>
            <a:endParaRPr lang="zh-TW" altLang="en-US" sz="3600" b="0" i="0" dirty="0">
              <a:effectLst/>
              <a:latin typeface="id-POP_FTMARU" panose="02000609000000000000" pitchFamily="49" charset="-128"/>
              <a:ea typeface="id-POP_FTMARU" panose="02000609000000000000" pitchFamily="49" charset="-128"/>
            </a:endParaRPr>
          </a:p>
        </p:txBody>
      </p:sp>
      <p:sp>
        <p:nvSpPr>
          <p:cNvPr id="41" name="矩形 40"/>
          <p:cNvSpPr/>
          <p:nvPr/>
        </p:nvSpPr>
        <p:spPr>
          <a:xfrm rot="528520">
            <a:off x="2537756" y="50646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小潘潘</a:t>
            </a:r>
            <a:endParaRPr lang="zh-TW" alt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68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250048" y="257396"/>
            <a:ext cx="2387792" cy="8108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054206" y="354786"/>
            <a:ext cx="1667462" cy="119533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2746268" y="769428"/>
            <a:ext cx="1063492" cy="13598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1162634" y="662797"/>
            <a:ext cx="2638657" cy="1057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00525">
            <a:off x="797672" y="75580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B050"/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是我太</a:t>
            </a:r>
            <a:r>
              <a:rPr lang="zh-TW" altLang="en-US" sz="7000" dirty="0" smtClean="0">
                <a:solidFill>
                  <a:srgbClr val="00B050"/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傻</a:t>
            </a:r>
            <a:r>
              <a:rPr lang="zh-TW" altLang="en-US" dirty="0" smtClean="0">
                <a:solidFill>
                  <a:srgbClr val="00B050"/>
                </a:solidFill>
                <a:latin typeface="id-kaiun" panose="02000609000000000000" pitchFamily="49" charset="-128"/>
                <a:ea typeface="id-kaiun" panose="02000609000000000000" pitchFamily="49" charset="-128"/>
              </a:rPr>
              <a:t>了</a:t>
            </a:r>
            <a:endParaRPr lang="zh-TW" altLang="en-US" dirty="0">
              <a:solidFill>
                <a:srgbClr val="00B050"/>
              </a:solidFill>
              <a:latin typeface="id-kaiun" panose="02000609000000000000" pitchFamily="49" charset="-128"/>
              <a:ea typeface="id-kaiun" panose="02000609000000000000" pitchFamily="49" charset="-128"/>
            </a:endParaRPr>
          </a:p>
        </p:txBody>
      </p:sp>
      <p:sp>
        <p:nvSpPr>
          <p:cNvPr id="4" name="矩形 3"/>
          <p:cNvSpPr/>
          <p:nvPr/>
        </p:nvSpPr>
        <p:spPr>
          <a:xfrm rot="887876">
            <a:off x="2104319" y="1233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季彥霖</a:t>
            </a:r>
            <a:endParaRPr lang="zh-TW" alt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1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277</Words>
  <Application>Microsoft Office PowerPoint</Application>
  <PresentationFormat>寬螢幕</PresentationFormat>
  <Paragraphs>94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38" baseType="lpstr">
      <vt:lpstr>amemuchi-cinderella</vt:lpstr>
      <vt:lpstr>beautiful font</vt:lpstr>
      <vt:lpstr>cinecaption</vt:lpstr>
      <vt:lpstr>GulimChe</vt:lpstr>
      <vt:lpstr>Honoka Antique-Maru</vt:lpstr>
      <vt:lpstr>id-kaiun</vt:lpstr>
      <vt:lpstr>id-POP_FTMARU</vt:lpstr>
      <vt:lpstr>InvisibleGothic B</vt:lpstr>
      <vt:lpstr>KFhimaji</vt:lpstr>
      <vt:lpstr>maki_maruhand</vt:lpstr>
      <vt:lpstr>Microsoft YaHei</vt:lpstr>
      <vt:lpstr>MS Gothic</vt:lpstr>
      <vt:lpstr>pigmo-00</vt:lpstr>
      <vt:lpstr>PopRumCute</vt:lpstr>
      <vt:lpstr>Roboto</vt:lpstr>
      <vt:lpstr>SimHei</vt:lpstr>
      <vt:lpstr>TogetogeRock B</vt:lpstr>
      <vt:lpstr>TTEdit2/3Mincho</vt:lpstr>
      <vt:lpstr>Yu Mincho</vt:lpstr>
      <vt:lpstr>ZakkuriGothic BLK</vt:lpstr>
      <vt:lpstr>新細明體</vt:lpstr>
      <vt:lpstr>標楷體</vt:lpstr>
      <vt:lpstr>Arial</vt:lpstr>
      <vt:lpstr>Arial Black</vt:lpstr>
      <vt:lpstr>Calibri</vt:lpstr>
      <vt:lpstr>Calibri Light</vt:lpstr>
      <vt:lpstr>Franklin Gothic Demi</vt:lpstr>
      <vt:lpstr>Gill Sans MT Ext Condensed Bold</vt:lpstr>
      <vt:lpstr>Vladimir Script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是我太傻了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FUFU</dc:creator>
  <cp:lastModifiedBy>FUFU-USE</cp:lastModifiedBy>
  <cp:revision>28</cp:revision>
  <dcterms:created xsi:type="dcterms:W3CDTF">2018-06-12T07:32:31Z</dcterms:created>
  <dcterms:modified xsi:type="dcterms:W3CDTF">2018-06-27T12:45:39Z</dcterms:modified>
</cp:coreProperties>
</file>