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B9807D-23F7-4C11-8C28-8A64AED356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5FF6D3-4C6F-417D-A869-2FCBA4736F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2D9924-BF5C-4D3F-BFAA-257BA5B60C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8B24AC-323A-4D0B-94FE-16A61FF11D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974FA-AAE7-43BC-831A-CBA82D678F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605EBF-F1FF-46F8-B45C-7D0B6B23DF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040F3-875D-498E-B783-3CE6CCB394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A58375-FB26-4E0A-B741-92C84A755B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623ECF-1BBA-4306-B8F9-301084BE01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6CB480-1B8E-49BC-94F9-414DE808BF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3B9FB-2B36-4DEA-9DC8-6FA78AF8E5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E90A32-5270-4019-9CC9-57202D868E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B6A293A-ACD9-44F3-B24C-D8A991CC12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Тестовая презентация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Тестовый текст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LibreOffice/7.6.2.1$Linux_X86_64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2023-12-16T11:08:17Z</dcterms:created>
  <dc:creator/>
  <dc:description/>
  <dc:language>en-US</dc:language>
  <cp:lastModifiedBy/>
  <dcterms:modified xsi:type="dcterms:W3CDTF">2023-12-16T11:09:16Z</dcterms:modified>
  <cp:revision>1</cp:revision>
  <dc:subject/>
  <dc:title/>
</cp:coreProperties>
</file>