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47F7-B05E-4C5D-B37A-60B92190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35768-D634-4977-B229-2DDEE1D01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5FB59-D988-48C0-8512-F75F14BC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20B-55CA-4CCB-B42B-3672E8220AF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35794-376C-4898-80E0-727C38A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BAA34-B1D8-43A9-A836-80947184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4C79-EF1C-408B-85F2-8F738BEB5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F000-E8A8-4046-805F-690DEA2B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75906-0778-4237-B3D4-24438890E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46D06-1DE6-432B-9BAF-888AAE9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20B-55CA-4CCB-B42B-3672E8220AF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C073-B426-49F7-86BA-BEDDFBF2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8E7AE-7CA2-43F9-980C-367074A1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4C79-EF1C-408B-85F2-8F738BEB5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5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B6267-3759-4771-95C9-D521A307B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F3618-8B23-4864-A672-E6794A76F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25E2-26EF-48DC-B797-D231D59D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20B-55CA-4CCB-B42B-3672E8220AF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3F7E-269B-4277-8C44-1330B40C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0712F-FA43-4D3C-AB71-F3795802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4C79-EF1C-408B-85F2-8F738BEB5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E45D-B6EE-4DEF-9CB6-0AFB1CAF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244E-BE99-470D-96ED-2389D200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E4C19-013A-4CFA-A9B8-D6AF46D0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20B-55CA-4CCB-B42B-3672E8220AF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E6AB5-ACC5-467B-8202-20BEF52A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9BB9-F818-4683-A84C-044B0C2B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4C79-EF1C-408B-85F2-8F738BEB5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6A96-2762-4F10-B9EF-CE6D1F2D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B7A0D-426F-423C-9FE0-BAFB2A4AA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9034-BABC-483D-A8A3-C5266CE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20B-55CA-4CCB-B42B-3672E8220AF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B3AEF-0D82-4B02-A225-1C16AB3B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A406B-085E-4D4C-8F36-2268EC1F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4C79-EF1C-408B-85F2-8F738BEB5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C4DD-4793-4D90-9349-16A3B664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C849-1D3E-452A-9590-DDA1795AB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42CF0-50D0-40C4-9330-0386F1D7D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9B09F-7E32-47A8-9AD2-8733F8FA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20B-55CA-4CCB-B42B-3672E8220AF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06DD-F0F0-4AA1-B2DD-47C42539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72AEB-D788-4661-BCB8-C3A6D8A6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4C79-EF1C-408B-85F2-8F738BEB5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F005-01F2-4EA9-8002-A35B31C2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824CD-98B0-45A4-85BB-DA4EC577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D2CE4-34F2-400D-8538-1ACA990A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E0AB8-3BF9-4608-B2DC-31D7A0105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9313B-6B9F-4D51-A415-5D569A86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DCE80-37DE-4517-B696-382CB766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20B-55CA-4CCB-B42B-3672E8220AF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11D45-50E9-45CF-B48D-53CB563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B5FB4-6A44-4586-9C05-11D41AAB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4C79-EF1C-408B-85F2-8F738BEB5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A2D7-CC0A-4410-82F9-1538B2A0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54518-1094-4683-B3D6-69084457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20B-55CA-4CCB-B42B-3672E8220AF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2CC4A-A98B-48EE-BC9E-36DE7E2B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F07D9-A738-4F29-8DA3-20C06D48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4C79-EF1C-408B-85F2-8F738BEB5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0FBF2-2AFA-4A6D-B6D8-CE732E68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20B-55CA-4CCB-B42B-3672E8220AF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5640F-20E1-4124-948D-7A0575DB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57C6A-1A6C-455F-86FC-17359D4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4C79-EF1C-408B-85F2-8F738BEB5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05E5-26BD-43A8-9AAE-2FB2941F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4418-B0B4-4128-B8C8-CF51A549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26E1C-3DAD-4D81-9840-CEAC93C68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9FD97-DAD0-434F-8874-1ABBC966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20B-55CA-4CCB-B42B-3672E8220AF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0367F-6385-4C0C-9944-5890F945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3F932-0A5F-4B00-83CD-D6A7605F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4C79-EF1C-408B-85F2-8F738BEB5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7E58-61D4-4417-A9F4-72E7FF54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2D506-65C0-4DC8-9C0F-68CD34CAA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58A7C-58C3-4351-94C7-F5825A2AF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F82CE-212B-4BC2-80F9-AE2E5499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20B-55CA-4CCB-B42B-3672E8220AF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2599-7DC6-413C-BE1D-16E8155C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B5E3-B495-4BEC-B737-88AAABD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4C79-EF1C-408B-85F2-8F738BEB5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006AF-E09F-4024-8613-953BBC6B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5DBAC-965F-496B-8EC6-A1169EF8F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18C3-CF26-49F6-B6FE-8C5EA315E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820B-55CA-4CCB-B42B-3672E8220AF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97E9-1ABA-429C-9EC1-093A7FF25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BEA7F-2265-4743-A048-91BAB8789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94C79-EF1C-408B-85F2-8F738BEB5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7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D4965C-747B-4DD9-8F57-9943F884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085850"/>
            <a:ext cx="88392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4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C8D4AF-0F58-4562-8C4C-2E53418E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62050"/>
            <a:ext cx="10610849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6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BD92FF-4208-4C31-80D5-745FEB23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1" y="1238250"/>
            <a:ext cx="1062037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8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F821E-494B-4B40-AEF8-E2DDB26AF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1" y="1276350"/>
            <a:ext cx="10734674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1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DD7E24-0642-4723-A0E4-85E87FD7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28775"/>
            <a:ext cx="10229849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7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E2DE65-1F51-4FA9-B22B-CB5A1616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33526"/>
            <a:ext cx="10991849" cy="39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3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B789C9-C3F9-4D5F-975A-67D2A958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533400"/>
            <a:ext cx="95154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6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A1271B-6B3F-4F5F-9466-8D037F09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00225"/>
            <a:ext cx="110204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8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8E7911-EF5A-4D26-B4F0-73BE63BF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63" y="0"/>
            <a:ext cx="5799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7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B368C0-1FD5-4F58-A5DB-4BE4C7B1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79" y="262096"/>
            <a:ext cx="6402241" cy="63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25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A58150-438A-4CB8-8B70-F5930B9F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952500"/>
            <a:ext cx="10772774" cy="50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5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5C5A35-B7B5-4A23-8C38-C18A2AA2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24050"/>
            <a:ext cx="10458449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7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F8C4E-3D88-4609-9265-65F6495F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677" y="0"/>
            <a:ext cx="6090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5C1FF6-B64C-4DB7-91D6-56A24313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476249"/>
            <a:ext cx="100203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85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BB14AB-891A-4AB5-8324-7A6D7DFA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571501"/>
            <a:ext cx="10372725" cy="56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57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4E80E9-148B-4936-8835-EECA838B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466851"/>
            <a:ext cx="10258425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0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3261C-0F67-4943-9A2A-DA53D138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71575"/>
            <a:ext cx="10734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1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F4B499-4F58-4741-858B-78470E0E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00125"/>
            <a:ext cx="1072515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204CA9-246F-4300-AE64-FD08A9A8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133475"/>
            <a:ext cx="11839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66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7585D2-99F2-4486-B6E7-2E2A0B39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733550"/>
            <a:ext cx="11563350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9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9BCCB8-84ED-443E-9550-3B86980B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343025"/>
            <a:ext cx="105918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7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F0032-A2D3-4207-8E34-DC68A2E1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6" y="1500188"/>
            <a:ext cx="10067924" cy="38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8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66819-376D-4771-A7E8-685028715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466850"/>
            <a:ext cx="10315574" cy="401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15AC1-ADCB-4869-80F6-D8304B01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171575"/>
            <a:ext cx="9601200" cy="4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A2037B-F725-49F7-BA3F-10029032E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657350"/>
            <a:ext cx="104775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4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D51AE1-7442-412A-AF21-097BDB9D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1" y="1504949"/>
            <a:ext cx="10887074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BAB433-5975-4616-B0A1-91C69277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00150"/>
            <a:ext cx="10306049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C163BD-4A5F-4ED8-9AAC-2BB897AD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152525"/>
            <a:ext cx="103822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4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Dos Reis</dc:creator>
  <cp:lastModifiedBy>Anthony Dos Reis</cp:lastModifiedBy>
  <cp:revision>5</cp:revision>
  <dcterms:created xsi:type="dcterms:W3CDTF">2020-03-17T19:05:53Z</dcterms:created>
  <dcterms:modified xsi:type="dcterms:W3CDTF">2020-05-01T19:49:12Z</dcterms:modified>
</cp:coreProperties>
</file>