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56" r:id="rId2"/>
    <p:sldId id="257" r:id="rId3"/>
    <p:sldId id="260" r:id="rId4"/>
    <p:sldId id="284" r:id="rId5"/>
    <p:sldId id="264" r:id="rId6"/>
    <p:sldId id="266" r:id="rId7"/>
    <p:sldId id="267" r:id="rId8"/>
    <p:sldId id="268" r:id="rId9"/>
    <p:sldId id="269" r:id="rId10"/>
    <p:sldId id="272" r:id="rId11"/>
    <p:sldId id="286" r:id="rId12"/>
    <p:sldId id="285" r:id="rId13"/>
    <p:sldId id="273" r:id="rId14"/>
    <p:sldId id="274" r:id="rId15"/>
    <p:sldId id="278" r:id="rId16"/>
    <p:sldId id="277" r:id="rId17"/>
    <p:sldId id="276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" initials="m" lastIdx="1" clrIdx="0">
    <p:extLst>
      <p:ext uri="{19B8F6BF-5375-455C-9EA6-DF929625EA0E}">
        <p15:presenceInfo xmlns:p15="http://schemas.microsoft.com/office/powerpoint/2012/main" userId="961ae55935a62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 autoAdjust="0"/>
    <p:restoredTop sz="82226" autoAdjust="0"/>
  </p:normalViewPr>
  <p:slideViewPr>
    <p:cSldViewPr snapToGrid="0">
      <p:cViewPr varScale="1">
        <p:scale>
          <a:sx n="92" d="100"/>
          <a:sy n="92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FBEDF-E017-4051-A5F0-3D39B3E77ACE}" type="datetimeFigureOut">
              <a:rPr lang="en-AU" smtClean="0"/>
              <a:t>14/02/2021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747A-A6C6-4AE6-8D4E-36691E7087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67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50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Wen you want to create your own datatypes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22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Malloc(n) -&gt; allocates n bytes of memory, returns a pointer to the first byte of the allocated memory block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16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24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Structures</a:t>
            </a:r>
          </a:p>
          <a:p>
            <a:pPr marL="171450" indent="-171450">
              <a:buFontTx/>
              <a:buChar char="-"/>
            </a:pPr>
            <a:r>
              <a:rPr lang="en-AU" dirty="0"/>
              <a:t>What? A way in which we organise data (many different ways)</a:t>
            </a:r>
            <a:br>
              <a:rPr lang="en-AU" dirty="0"/>
            </a:br>
            <a:r>
              <a:rPr lang="en-AU" dirty="0"/>
              <a:t>	- changes the way we can insert / delete / manipulate– how fast? Memory? </a:t>
            </a:r>
          </a:p>
          <a:p>
            <a:pPr marL="171450" indent="-171450">
              <a:buFontTx/>
              <a:buChar char="-"/>
            </a:pPr>
            <a:r>
              <a:rPr lang="en-AU" dirty="0"/>
              <a:t>Why? Different problems can be solved more effectively depending on the data structure?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Inserting something example – comparing linked lists to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61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Algorithms – core algorithms that operate on these different data structures. </a:t>
            </a:r>
          </a:p>
          <a:p>
            <a:r>
              <a:rPr lang="en-AU" dirty="0"/>
              <a:t>	e.g. linked lists insertion  -&gt; graph insertion </a:t>
            </a:r>
          </a:p>
          <a:p>
            <a:r>
              <a:rPr lang="en-AU" dirty="0"/>
              <a:t>                   - Dijkstra's algorithm – shorted path from a to b</a:t>
            </a:r>
          </a:p>
          <a:p>
            <a:endParaRPr lang="en-AU" dirty="0"/>
          </a:p>
          <a:p>
            <a:r>
              <a:rPr lang="en-AU" dirty="0"/>
              <a:t>Add another slide giving example / usefulness (google maps and graphs) (how </a:t>
            </a:r>
            <a:r>
              <a:rPr lang="en-AU" dirty="0" err="1"/>
              <a:t>tf</a:t>
            </a:r>
            <a:r>
              <a:rPr lang="en-AU" dirty="0"/>
              <a:t> would you use a linked list / array)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63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Stuff C related that might come up more often in 2521, not used as much in 1511 that may be useful.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54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(fix this slide, int function must return an 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42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23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14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* is a type!</a:t>
            </a:r>
          </a:p>
          <a:p>
            <a:r>
              <a:rPr lang="en-US" dirty="0"/>
              <a:t>Int * can only store addresses that point to an integer</a:t>
            </a:r>
            <a:br>
              <a:rPr lang="en-US" dirty="0"/>
            </a:br>
            <a:r>
              <a:rPr lang="en-US" dirty="0"/>
              <a:t>Int can only store an integer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54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&amp;X = address of X</a:t>
            </a:r>
          </a:p>
          <a:p>
            <a:r>
              <a:rPr lang="en-US" dirty="0"/>
              <a:t>Y points to address of X</a:t>
            </a:r>
          </a:p>
          <a:p>
            <a:r>
              <a:rPr lang="en-US" dirty="0"/>
              <a:t>*(Y) is dereferencing – showing what Y points to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747A-A6C6-4AE6-8D4E-36691E70873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46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7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8" r:id="rId3"/>
    <p:sldLayoutId id="2147483687" r:id="rId4"/>
    <p:sldLayoutId id="2147483686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uy.m.nguyen@student.unsw.edu.a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uy.m.nguyen@student.unsw.edu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60A2-16E6-4222-846D-5830FB2C8B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15726" r="-1" b="-1"/>
          <a:stretch/>
        </p:blipFill>
        <p:spPr>
          <a:xfrm>
            <a:off x="9024" y="1386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1547C-2976-4D8E-A1E8-334EEF822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2212895"/>
          </a:xfrm>
        </p:spPr>
        <p:txBody>
          <a:bodyPr anchor="b">
            <a:normAutofit/>
          </a:bodyPr>
          <a:lstStyle/>
          <a:p>
            <a:r>
              <a:rPr lang="en-AU" sz="5200" dirty="0">
                <a:solidFill>
                  <a:srgbClr val="FFFFFF"/>
                </a:solidFill>
              </a:rPr>
              <a:t>COMP2521 – 2021 T1 – Wk.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0F066-A5A6-4ACB-8F2E-0F1852615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AU" sz="2200" dirty="0">
                <a:solidFill>
                  <a:srgbClr val="FFFFFF"/>
                </a:solidFill>
              </a:rPr>
              <a:t>MINH NGUYEN</a:t>
            </a:r>
          </a:p>
        </p:txBody>
      </p:sp>
    </p:spTree>
    <p:extLst>
      <p:ext uri="{BB962C8B-B14F-4D97-AF65-F5344CB8AC3E}">
        <p14:creationId xmlns:p14="http://schemas.microsoft.com/office/powerpoint/2010/main" val="352668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51A5-ACD6-4A71-9402-EC801002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Ternary Statement (?:)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118C05-420B-43BB-8F30-59F43592D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97" y="5503531"/>
            <a:ext cx="7020905" cy="657317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0F194B9-ED04-4CC6-8489-C4006AAF6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31" y="1771418"/>
            <a:ext cx="5477639" cy="3315163"/>
          </a:xfrm>
        </p:spPr>
      </p:pic>
    </p:spTree>
    <p:extLst>
      <p:ext uri="{BB962C8B-B14F-4D97-AF65-F5344CB8AC3E}">
        <p14:creationId xmlns:p14="http://schemas.microsoft.com/office/powerpoint/2010/main" val="399670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6D51-E323-43AA-90C4-44C4EF91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3AB99-1560-4920-95D0-86B68548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5467"/>
            <a:ext cx="10689236" cy="45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2F1A6C-4208-4BD7-8F81-3354C5F6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2583666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C Revision</a:t>
            </a:r>
          </a:p>
        </p:txBody>
      </p:sp>
    </p:spTree>
    <p:extLst>
      <p:ext uri="{BB962C8B-B14F-4D97-AF65-F5344CB8AC3E}">
        <p14:creationId xmlns:p14="http://schemas.microsoft.com/office/powerpoint/2010/main" val="424583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894A-1064-402B-9631-66FA07F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0DF3-77C9-4AA3-97C2-7FC1D63B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423"/>
            <a:ext cx="10515600" cy="4195763"/>
          </a:xfrm>
        </p:spPr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en-US" dirty="0"/>
              <a:t>Data type that “points” to something else</a:t>
            </a:r>
          </a:p>
          <a:p>
            <a:pPr algn="ctr">
              <a:buFontTx/>
              <a:buChar char="-"/>
            </a:pPr>
            <a:r>
              <a:rPr lang="en-US" dirty="0"/>
              <a:t>Stores the address of something else</a:t>
            </a:r>
          </a:p>
          <a:p>
            <a:pPr marL="0" indent="0" algn="ctr">
              <a:buNone/>
            </a:pPr>
            <a:r>
              <a:rPr lang="en-US" dirty="0"/>
              <a:t>- Can access/change value by “dereferencing”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46659D82-ED73-4047-9DCF-C8E7F0E18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82" y="3276882"/>
            <a:ext cx="2943636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5E4-3170-4DEC-8093-F61B59F1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42" y="856036"/>
            <a:ext cx="10515600" cy="54253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Int X = 100</a:t>
            </a:r>
          </a:p>
          <a:p>
            <a:pPr marL="0" indent="0" algn="ctr">
              <a:buNone/>
            </a:pPr>
            <a:r>
              <a:rPr lang="en-US" dirty="0"/>
              <a:t>&amp;X = 0x0001123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Int *Y = &amp;x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X = 100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 = 0x0001123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Print(Y) = 100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*(Y) = 200</a:t>
            </a:r>
          </a:p>
          <a:p>
            <a:pPr marL="0" indent="0" algn="ctr">
              <a:buNone/>
            </a:pPr>
            <a:r>
              <a:rPr lang="en-US" dirty="0"/>
              <a:t>X = 200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5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328C-BB9F-064A-B544-89F5C8C8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Structs and Typedefs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233CB523-BFD2-C74F-A95D-3EF10DD19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45" y="2116931"/>
            <a:ext cx="3530600" cy="17526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790803B-5E9B-8A4C-A4F3-108ED5D8D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5" y="2402681"/>
            <a:ext cx="3365500" cy="7239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4EE0FC71-3AAB-1C4C-B20D-BBEF0E297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55" y="4561839"/>
            <a:ext cx="4711700" cy="1485900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11DD5409-44FE-3F48-924D-0A976C802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31" y="4900848"/>
            <a:ext cx="2349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6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E2B7-3EAD-7A4C-9F26-66D654EC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Malloc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54A34B9-0978-E746-9A69-5065A0B51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90" y="1949133"/>
            <a:ext cx="7785100" cy="5207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4046535-AB30-6F4E-8F82-13C14CD7D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3079750"/>
            <a:ext cx="5270500" cy="698500"/>
          </a:xfrm>
          <a:prstGeom prst="rect">
            <a:avLst/>
          </a:prstGeom>
        </p:spPr>
      </p:pic>
      <p:pic>
        <p:nvPicPr>
          <p:cNvPr id="19" name="Picture 18" descr="Diagram, table&#10;&#10;Description automatically generated">
            <a:extLst>
              <a:ext uri="{FF2B5EF4-FFF2-40B4-BE49-F238E27FC236}">
                <a16:creationId xmlns:a16="http://schemas.microsoft.com/office/drawing/2014/main" id="{E2557692-DF4D-A94A-893F-0A4572C21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857658"/>
            <a:ext cx="6527800" cy="2247900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DAF654-6959-0E43-BC52-0BC52517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5355431"/>
            <a:ext cx="10515600" cy="1106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X = A01</a:t>
            </a:r>
          </a:p>
          <a:p>
            <a:pPr marL="0" indent="0">
              <a:buNone/>
            </a:pPr>
            <a:r>
              <a:rPr lang="en-US" dirty="0"/>
              <a:t>(*X) = 150</a:t>
            </a:r>
          </a:p>
        </p:txBody>
      </p:sp>
    </p:spTree>
    <p:extLst>
      <p:ext uri="{BB962C8B-B14F-4D97-AF65-F5344CB8AC3E}">
        <p14:creationId xmlns:p14="http://schemas.microsoft.com/office/powerpoint/2010/main" val="258563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AF13-FCC4-9344-9344-C1880705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9C2FB2-84F4-0947-9B08-34EBDE4BD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542312"/>
            <a:ext cx="6720840" cy="2493215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1961271D-1A6A-6A41-BFB9-7C5DA97A9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348480"/>
            <a:ext cx="7162800" cy="2265444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AD6837F-FF56-A747-B5D8-29B9BF26E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2065019"/>
            <a:ext cx="42926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F93F7-0A64-47A1-B4E0-D1F51536A4AC}"/>
              </a:ext>
            </a:extLst>
          </p:cNvPr>
          <p:cNvSpPr txBox="1"/>
          <p:nvPr/>
        </p:nvSpPr>
        <p:spPr>
          <a:xfrm>
            <a:off x="7852229" y="4470400"/>
            <a:ext cx="4094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To access elements in a struct Node *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e.g. struct Node *x</a:t>
            </a:r>
          </a:p>
          <a:p>
            <a:r>
              <a:rPr lang="en-AU" dirty="0">
                <a:solidFill>
                  <a:schemeClr val="bg1"/>
                </a:solidFill>
              </a:rPr>
              <a:t>			equivalent to</a:t>
            </a:r>
          </a:p>
          <a:p>
            <a:r>
              <a:rPr lang="en-AU" dirty="0">
                <a:solidFill>
                  <a:schemeClr val="bg1"/>
                </a:solidFill>
              </a:rPr>
              <a:t>*(x).data					  x-&gt;data</a:t>
            </a:r>
          </a:p>
          <a:p>
            <a:r>
              <a:rPr lang="en-AU" dirty="0">
                <a:solidFill>
                  <a:schemeClr val="bg1"/>
                </a:solidFill>
              </a:rPr>
              <a:t>*(x).next					  x-&gt;next</a:t>
            </a:r>
          </a:p>
        </p:txBody>
      </p:sp>
    </p:spTree>
    <p:extLst>
      <p:ext uri="{BB962C8B-B14F-4D97-AF65-F5344CB8AC3E}">
        <p14:creationId xmlns:p14="http://schemas.microsoft.com/office/powerpoint/2010/main" val="120525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BE16-914F-284F-8D54-DE38F6BA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4E275-E037-E243-9A01-F4DCD011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- </a:t>
            </a:r>
            <a:r>
              <a:rPr lang="en-AU" dirty="0">
                <a:hlinkClick r:id="rId3"/>
              </a:rPr>
              <a:t>duy.m.nguyen@student.unsw.edu.au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  in lab / tutorial </a:t>
            </a:r>
          </a:p>
          <a:p>
            <a:r>
              <a:rPr lang="en-US" dirty="0"/>
              <a:t>Notes &gt; Forums (look / ask) &gt; email me / tutor</a:t>
            </a:r>
          </a:p>
        </p:txBody>
      </p:sp>
    </p:spTree>
    <p:extLst>
      <p:ext uri="{BB962C8B-B14F-4D97-AF65-F5344CB8AC3E}">
        <p14:creationId xmlns:p14="http://schemas.microsoft.com/office/powerpoint/2010/main" val="393439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A468-81C6-435A-B1DD-106D7C44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B9C7-93BD-4843-B06E-DF4DFDB2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u="sng" dirty="0"/>
              <a:t>About Me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Year Computer Science student</a:t>
            </a:r>
          </a:p>
          <a:p>
            <a:pPr marL="0" indent="0">
              <a:buNone/>
            </a:pPr>
            <a:r>
              <a:rPr lang="en-AU" u="sng" dirty="0"/>
              <a:t>Contact</a:t>
            </a:r>
            <a:endParaRPr lang="en-AU" dirty="0"/>
          </a:p>
          <a:p>
            <a:pPr marL="0" indent="0">
              <a:buNone/>
            </a:pPr>
            <a:r>
              <a:rPr lang="en-AU" dirty="0">
                <a:hlinkClick r:id="rId2"/>
              </a:rPr>
              <a:t>duy.m.nguyen@student.unsw.edu.au</a:t>
            </a:r>
            <a:endParaRPr lang="en-AU" dirty="0"/>
          </a:p>
          <a:p>
            <a:pPr marL="0" indent="0">
              <a:buNone/>
            </a:pPr>
            <a:r>
              <a:rPr lang="en-AU" u="sng" dirty="0"/>
              <a:t>Introducing ourselves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Name, Degree, why you chose your degree</a:t>
            </a:r>
          </a:p>
        </p:txBody>
      </p:sp>
    </p:spTree>
    <p:extLst>
      <p:ext uri="{BB962C8B-B14F-4D97-AF65-F5344CB8AC3E}">
        <p14:creationId xmlns:p14="http://schemas.microsoft.com/office/powerpoint/2010/main" val="22727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8377-809E-455C-A89C-AA795EA0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997718"/>
          </a:xfrm>
        </p:spPr>
        <p:txBody>
          <a:bodyPr/>
          <a:lstStyle/>
          <a:p>
            <a:pPr algn="ctr"/>
            <a:r>
              <a:rPr lang="en-AU" dirty="0"/>
              <a:t>Overview of COMP2521</a:t>
            </a:r>
          </a:p>
        </p:txBody>
      </p:sp>
    </p:spTree>
    <p:extLst>
      <p:ext uri="{BB962C8B-B14F-4D97-AF65-F5344CB8AC3E}">
        <p14:creationId xmlns:p14="http://schemas.microsoft.com/office/powerpoint/2010/main" val="196172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83C4-2B66-487A-B8AD-BA61D76AB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844"/>
            <a:ext cx="10515600" cy="553237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Expanding on Abstract data types from 1511 …. </a:t>
            </a:r>
          </a:p>
          <a:p>
            <a:pPr marL="0" indent="0">
              <a:buNone/>
            </a:pPr>
            <a:r>
              <a:rPr lang="en-AU" dirty="0"/>
              <a:t>e.g. Linked Lists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Explore more Abstract data types</a:t>
            </a:r>
          </a:p>
          <a:p>
            <a:pPr marL="0" indent="0">
              <a:buNone/>
            </a:pPr>
            <a:r>
              <a:rPr lang="en-AU" dirty="0"/>
              <a:t>	- Why we use one over another … (e.g. time complexity)</a:t>
            </a:r>
          </a:p>
          <a:p>
            <a:pPr marL="0" indent="0">
              <a:buNone/>
            </a:pPr>
            <a:r>
              <a:rPr lang="en-AU" dirty="0"/>
              <a:t>	- how to implement them …</a:t>
            </a:r>
          </a:p>
          <a:p>
            <a:pPr marL="0" indent="0">
              <a:buNone/>
            </a:pPr>
            <a:r>
              <a:rPr lang="en-AU" dirty="0"/>
              <a:t>	- how to use useful algorithms involving them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E9A5C2-C1F1-458E-A41E-3A1C4D2F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24" y="1425102"/>
            <a:ext cx="625879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2FDD-8F48-462F-8498-9FB0DC38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123049"/>
          </a:xfrm>
        </p:spPr>
        <p:txBody>
          <a:bodyPr>
            <a:normAutofit/>
          </a:bodyPr>
          <a:lstStyle/>
          <a:p>
            <a:r>
              <a:rPr lang="en-AU" dirty="0"/>
              <a:t>Some data structures in 2521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98659B36-7797-4B31-B2EB-1173F3DBD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82" y="2588290"/>
            <a:ext cx="3361518" cy="269615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7F6D8F9-F5F3-46E7-91B4-349E7C1B4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1" y="4093366"/>
            <a:ext cx="4068707" cy="2764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C8F423-496F-4F4A-8AB1-CE9D76425A1D}"/>
              </a:ext>
            </a:extLst>
          </p:cNvPr>
          <p:cNvSpPr txBox="1"/>
          <p:nvPr/>
        </p:nvSpPr>
        <p:spPr>
          <a:xfrm>
            <a:off x="1199821" y="2218958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Binary search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F601A-427F-49D1-82D1-C52788A2008C}"/>
              </a:ext>
            </a:extLst>
          </p:cNvPr>
          <p:cNvSpPr txBox="1"/>
          <p:nvPr/>
        </p:nvSpPr>
        <p:spPr>
          <a:xfrm>
            <a:off x="9593888" y="2034292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Graphs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EDEFA-5CEE-44E3-AF47-ABB9509F9024}"/>
              </a:ext>
            </a:extLst>
          </p:cNvPr>
          <p:cNvSpPr txBox="1"/>
          <p:nvPr/>
        </p:nvSpPr>
        <p:spPr>
          <a:xfrm>
            <a:off x="5724348" y="5475683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Hash Table</a:t>
            </a:r>
          </a:p>
        </p:txBody>
      </p:sp>
      <p:pic>
        <p:nvPicPr>
          <p:cNvPr id="1026" name="Picture 2" descr="Image result for binary search tree">
            <a:extLst>
              <a:ext uri="{FF2B5EF4-FFF2-40B4-BE49-F238E27FC236}">
                <a16:creationId xmlns:a16="http://schemas.microsoft.com/office/drawing/2014/main" id="{011A3C86-8B89-458E-8014-CAE9C65EA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57" y="1192877"/>
            <a:ext cx="3171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8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7689-4249-4DE0-B47E-2D42972D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0475"/>
            <a:ext cx="12192000" cy="2066155"/>
          </a:xfrm>
        </p:spPr>
        <p:txBody>
          <a:bodyPr/>
          <a:lstStyle/>
          <a:p>
            <a:pPr algn="ctr"/>
            <a:r>
              <a:rPr lang="en-AU" dirty="0"/>
              <a:t>New C Syntax</a:t>
            </a:r>
          </a:p>
        </p:txBody>
      </p:sp>
    </p:spTree>
    <p:extLst>
      <p:ext uri="{BB962C8B-B14F-4D97-AF65-F5344CB8AC3E}">
        <p14:creationId xmlns:p14="http://schemas.microsoft.com/office/powerpoint/2010/main" val="259343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EF9-C688-40B6-9EBA-D4B3BE12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Exiting Function (Return)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EE0232F-C595-BF41-8DA4-2B4F3A0E7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9" y="2581478"/>
            <a:ext cx="4152900" cy="26289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8977DC8-4038-6C43-A8B0-BF0D4ACB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81478"/>
            <a:ext cx="5715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67A7-3F98-4C31-962C-E9318BD0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Exiting Loop (Break)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DF1E64-D6A2-4529-9F6A-FAC7262E6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1" y="2064526"/>
            <a:ext cx="5006525" cy="2930838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0648B64-F4D1-4A5F-8EFC-790CB117E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95" y="1763671"/>
            <a:ext cx="5433765" cy="38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9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20B6-400D-42D7-909D-856C5EA2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Switch Statements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3BAC025-11EE-4865-8644-0D397BA97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0" y="1521433"/>
            <a:ext cx="3724306" cy="436854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FD17BA-D5DB-4FF0-9CAE-E019D7CC3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83" y="1521433"/>
            <a:ext cx="744959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6971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92441"/>
      </a:dk2>
      <a:lt2>
        <a:srgbClr val="E2E5E8"/>
      </a:lt2>
      <a:accent1>
        <a:srgbClr val="C38E4D"/>
      </a:accent1>
      <a:accent2>
        <a:srgbClr val="B14B3B"/>
      </a:accent2>
      <a:accent3>
        <a:srgbClr val="C34D6E"/>
      </a:accent3>
      <a:accent4>
        <a:srgbClr val="B13B8E"/>
      </a:accent4>
      <a:accent5>
        <a:srgbClr val="B54DC3"/>
      </a:accent5>
      <a:accent6>
        <a:srgbClr val="723BB1"/>
      </a:accent6>
      <a:hlink>
        <a:srgbClr val="3F79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491</TotalTime>
  <Words>534</Words>
  <Application>Microsoft Office PowerPoint</Application>
  <PresentationFormat>Widescreen</PresentationFormat>
  <Paragraphs>91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BlockprintVTI</vt:lpstr>
      <vt:lpstr>COMP2521 – 2021 T1 – Wk. 1</vt:lpstr>
      <vt:lpstr>Introductions</vt:lpstr>
      <vt:lpstr>Overview of COMP2521</vt:lpstr>
      <vt:lpstr>PowerPoint Presentation</vt:lpstr>
      <vt:lpstr>Some data structures in 2521</vt:lpstr>
      <vt:lpstr>New C Syntax</vt:lpstr>
      <vt:lpstr>Exiting Function (Return)</vt:lpstr>
      <vt:lpstr>Exiting Loop (Break)</vt:lpstr>
      <vt:lpstr>Switch Statements</vt:lpstr>
      <vt:lpstr>  Ternary Statement (?:)</vt:lpstr>
      <vt:lpstr>For Loop</vt:lpstr>
      <vt:lpstr>C Revision</vt:lpstr>
      <vt:lpstr>Pointers</vt:lpstr>
      <vt:lpstr>PowerPoint Presentation</vt:lpstr>
      <vt:lpstr>Structs and Typedefs</vt:lpstr>
      <vt:lpstr>Malloc</vt:lpstr>
      <vt:lpstr>Linked Lists</vt:lpstr>
      <vt:lpstr>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COMP2521 – 2021 T1 – Wk. 1</dc:title>
  <dc:creator>minh</dc:creator>
  <cp:lastModifiedBy>minh</cp:lastModifiedBy>
  <cp:revision>91</cp:revision>
  <dcterms:created xsi:type="dcterms:W3CDTF">2021-01-03T20:48:32Z</dcterms:created>
  <dcterms:modified xsi:type="dcterms:W3CDTF">2021-02-14T00:56:10Z</dcterms:modified>
</cp:coreProperties>
</file>