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3911"/>
    <a:srgbClr val="FAAE41"/>
    <a:srgbClr val="FFF2CC"/>
    <a:srgbClr val="C6E6A2"/>
    <a:srgbClr val="B0BCCC"/>
    <a:srgbClr val="DEEDD3"/>
    <a:srgbClr val="70AD47"/>
    <a:srgbClr val="BCE292"/>
    <a:srgbClr val="B2DE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72" d="100"/>
          <a:sy n="72" d="100"/>
        </p:scale>
        <p:origin x="5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3F9C-7447-4E88-9ECC-33B1066BC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FBFCB-829D-461E-AC2C-DBD1FC737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FA7E2A-AE88-4D95-A4B0-C6F855D53489}"/>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5" name="Footer Placeholder 4">
            <a:extLst>
              <a:ext uri="{FF2B5EF4-FFF2-40B4-BE49-F238E27FC236}">
                <a16:creationId xmlns:a16="http://schemas.microsoft.com/office/drawing/2014/main" id="{C92B9C4A-9B67-43D3-99BE-CEBB21380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D32EC-11AE-4D96-BD12-4B7F59A06C29}"/>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63243845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520E-F605-40EA-BDF3-0440BC86E3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E20DB3-B6BB-45E8-A794-BAC65C1C2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2710C-70FD-4C2D-8E4C-2E8DA1103A0D}"/>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5" name="Footer Placeholder 4">
            <a:extLst>
              <a:ext uri="{FF2B5EF4-FFF2-40B4-BE49-F238E27FC236}">
                <a16:creationId xmlns:a16="http://schemas.microsoft.com/office/drawing/2014/main" id="{BFF1F0F4-FAC7-40AE-83D5-286918018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9CA92-F90E-4131-8FC9-3C64738565FE}"/>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298666371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040A0-F006-4639-BC64-62BA43178C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17D6F-D0EF-458F-9E99-81BD8ACF5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1B6BD-F5A5-4E0B-8B9F-F11DF7377FAA}"/>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5" name="Footer Placeholder 4">
            <a:extLst>
              <a:ext uri="{FF2B5EF4-FFF2-40B4-BE49-F238E27FC236}">
                <a16:creationId xmlns:a16="http://schemas.microsoft.com/office/drawing/2014/main" id="{7A97075D-220A-4810-B66E-6CF3D780D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C6F9E-75C1-4D59-808E-A1D926231929}"/>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140214788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87EF-A028-4C84-8D4A-DC4000AD7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0F62-8153-4DFA-B100-19A9F1B7B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B64AD-8B4C-42FC-8C19-25D38BF51B2A}"/>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5" name="Footer Placeholder 4">
            <a:extLst>
              <a:ext uri="{FF2B5EF4-FFF2-40B4-BE49-F238E27FC236}">
                <a16:creationId xmlns:a16="http://schemas.microsoft.com/office/drawing/2014/main" id="{FD2D9946-878B-4151-A283-7872ADC4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4B957-01E5-44B6-BCA5-81E322BFF621}"/>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336600402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C231-0783-415C-AFFE-5E26D4BE30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79208-4C0C-4863-A7DE-8FC33BF98A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DED1C0-6D0E-495B-AAD9-801133359E7F}"/>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5" name="Footer Placeholder 4">
            <a:extLst>
              <a:ext uri="{FF2B5EF4-FFF2-40B4-BE49-F238E27FC236}">
                <a16:creationId xmlns:a16="http://schemas.microsoft.com/office/drawing/2014/main" id="{75958CFA-3C3E-491F-8900-C22E7FB7C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DD8D8-CB58-4340-8F1F-98CB2B78F221}"/>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112983137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C2C9-9B3E-47B0-9C12-DAB2148CA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E0EED-2608-4D53-9E5D-F545E5956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39331C-84C8-47E3-A195-6C8C583EAC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806BCA-B5B2-438A-930E-DE8A28663D89}"/>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6" name="Footer Placeholder 5">
            <a:extLst>
              <a:ext uri="{FF2B5EF4-FFF2-40B4-BE49-F238E27FC236}">
                <a16:creationId xmlns:a16="http://schemas.microsoft.com/office/drawing/2014/main" id="{78AFEBAD-3EE8-48B8-8955-67B0E327E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784C4-3829-48B3-B7FC-31FE70E523B9}"/>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170209450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AD6B-8795-4E54-BEC2-E0BCE1D027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086E9A-EF42-41A7-9C2C-DD30A96A5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73BE8-1715-475F-A2F9-8414A3A82D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6AB811-4E5E-4C1F-8D34-3D87A0CAC0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9937E-FBCF-4157-9A2C-0FB60ED30F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F051CE-6D20-49E2-B5FA-89EB00E35619}"/>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8" name="Footer Placeholder 7">
            <a:extLst>
              <a:ext uri="{FF2B5EF4-FFF2-40B4-BE49-F238E27FC236}">
                <a16:creationId xmlns:a16="http://schemas.microsoft.com/office/drawing/2014/main" id="{B67AC5BF-7B2B-4820-A07E-2DDCE61D6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6C334-32DA-4C25-8CE4-C4C8591769CC}"/>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13001921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C886-4E94-453A-999C-294FB3B1CD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BA73F2-23A6-4715-AF26-1CEB296C2AB7}"/>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4" name="Footer Placeholder 3">
            <a:extLst>
              <a:ext uri="{FF2B5EF4-FFF2-40B4-BE49-F238E27FC236}">
                <a16:creationId xmlns:a16="http://schemas.microsoft.com/office/drawing/2014/main" id="{77C5C15A-903B-42C1-BC55-E7A5BBB5F5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BF5E19-8321-4F98-A6BD-FA7F84350468}"/>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72988076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9B38C-6827-4774-801B-84201E2AE17C}"/>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3" name="Footer Placeholder 2">
            <a:extLst>
              <a:ext uri="{FF2B5EF4-FFF2-40B4-BE49-F238E27FC236}">
                <a16:creationId xmlns:a16="http://schemas.microsoft.com/office/drawing/2014/main" id="{FFF76355-C887-47A3-B7E6-48932BD2F0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D1E66-BEC6-493A-9422-ED9A3662AB63}"/>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7446186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7294-0EBE-4E16-A14B-C470381799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C163AC-0D4F-4A0D-B4F9-C6D97CFBF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7C7189-218F-472D-AADA-2F8C85B8F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66487-D42E-4ACE-9899-ED5FC242E3F4}"/>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6" name="Footer Placeholder 5">
            <a:extLst>
              <a:ext uri="{FF2B5EF4-FFF2-40B4-BE49-F238E27FC236}">
                <a16:creationId xmlns:a16="http://schemas.microsoft.com/office/drawing/2014/main" id="{372079CE-085E-4A76-84DD-0E78345C6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44C64-C4EF-4F04-8DA2-155454C1D861}"/>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146677644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CDD0-1ECD-440C-9E27-3D00D1B66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3EA14B-D963-4E52-8AEC-3E5F9D190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BE4FA-670E-4B0C-8E35-D67A6750D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03424-2593-4517-B92B-BC63D822FC18}"/>
              </a:ext>
            </a:extLst>
          </p:cNvPr>
          <p:cNvSpPr>
            <a:spLocks noGrp="1"/>
          </p:cNvSpPr>
          <p:nvPr>
            <p:ph type="dt" sz="half" idx="10"/>
          </p:nvPr>
        </p:nvSpPr>
        <p:spPr/>
        <p:txBody>
          <a:bodyPr/>
          <a:lstStyle/>
          <a:p>
            <a:fld id="{749AE094-E3B9-4489-BDEF-73B92BD2A0F2}" type="datetimeFigureOut">
              <a:rPr lang="en-US" smtClean="0"/>
              <a:t>2/11/2025</a:t>
            </a:fld>
            <a:endParaRPr lang="en-US"/>
          </a:p>
        </p:txBody>
      </p:sp>
      <p:sp>
        <p:nvSpPr>
          <p:cNvPr id="6" name="Footer Placeholder 5">
            <a:extLst>
              <a:ext uri="{FF2B5EF4-FFF2-40B4-BE49-F238E27FC236}">
                <a16:creationId xmlns:a16="http://schemas.microsoft.com/office/drawing/2014/main" id="{F2F0ACBD-91D3-4C22-BA30-2342DF131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F1242-2126-4682-8F92-C45096BA70BE}"/>
              </a:ext>
            </a:extLst>
          </p:cNvPr>
          <p:cNvSpPr>
            <a:spLocks noGrp="1"/>
          </p:cNvSpPr>
          <p:nvPr>
            <p:ph type="sldNum" sz="quarter" idx="12"/>
          </p:nvPr>
        </p:nvSpPr>
        <p:spPr/>
        <p:txBody>
          <a:bodyPr/>
          <a:lstStyle/>
          <a:p>
            <a:fld id="{E7764C6A-7E31-4E7C-8B2D-E27391CD1C34}" type="slidenum">
              <a:rPr lang="en-US" smtClean="0"/>
              <a:t>‹#›</a:t>
            </a:fld>
            <a:endParaRPr lang="en-US"/>
          </a:p>
        </p:txBody>
      </p:sp>
    </p:spTree>
    <p:extLst>
      <p:ext uri="{BB962C8B-B14F-4D97-AF65-F5344CB8AC3E}">
        <p14:creationId xmlns:p14="http://schemas.microsoft.com/office/powerpoint/2010/main" val="30998659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A408E-8A54-47B5-AEF1-F11D7747C2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A84B6E-BA02-4683-B46C-9F820D3BD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FEE5A-56BB-42D4-9D3E-98AE71589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AE094-E3B9-4489-BDEF-73B92BD2A0F2}" type="datetimeFigureOut">
              <a:rPr lang="en-US" smtClean="0"/>
              <a:t>2/11/2025</a:t>
            </a:fld>
            <a:endParaRPr lang="en-US"/>
          </a:p>
        </p:txBody>
      </p:sp>
      <p:sp>
        <p:nvSpPr>
          <p:cNvPr id="5" name="Footer Placeholder 4">
            <a:extLst>
              <a:ext uri="{FF2B5EF4-FFF2-40B4-BE49-F238E27FC236}">
                <a16:creationId xmlns:a16="http://schemas.microsoft.com/office/drawing/2014/main" id="{3E14C26E-AB9A-4AA5-A0CB-AB77418E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5FE43-9C6C-465C-973A-BDC805A1D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64C6A-7E31-4E7C-8B2D-E27391CD1C34}" type="slidenum">
              <a:rPr lang="en-US" smtClean="0"/>
              <a:t>‹#›</a:t>
            </a:fld>
            <a:endParaRPr lang="en-US"/>
          </a:p>
        </p:txBody>
      </p:sp>
    </p:spTree>
    <p:extLst>
      <p:ext uri="{BB962C8B-B14F-4D97-AF65-F5344CB8AC3E}">
        <p14:creationId xmlns:p14="http://schemas.microsoft.com/office/powerpoint/2010/main" val="405542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F1ABFA8F-67C4-4358-B4EF-B9EE2FC55F6E}"/>
              </a:ext>
            </a:extLst>
          </p:cNvPr>
          <p:cNvSpPr txBox="1"/>
          <p:nvPr/>
        </p:nvSpPr>
        <p:spPr>
          <a:xfrm>
            <a:off x="2629845" y="1492221"/>
            <a:ext cx="4057360" cy="830997"/>
          </a:xfrm>
          <a:prstGeom prst="rect">
            <a:avLst/>
          </a:prstGeom>
          <a:noFill/>
        </p:spPr>
        <p:txBody>
          <a:bodyPr wrap="square" rtlCol="0">
            <a:spAutoFit/>
          </a:bodyPr>
          <a:lstStyle/>
          <a:p>
            <a:pPr algn="ctr"/>
            <a:r>
              <a:rPr lang="ar-EG" sz="4800" b="1" dirty="0">
                <a:solidFill>
                  <a:srgbClr val="7B3911"/>
                </a:solidFill>
                <a:latin typeface="AwanZaman" panose="02000500000000020003" pitchFamily="2" charset="-78"/>
                <a:cs typeface="AwanZaman" panose="02000500000000020003" pitchFamily="2" charset="-78"/>
              </a:rPr>
              <a:t>اختار المستوى</a:t>
            </a:r>
            <a:endParaRPr lang="en-US" sz="4800" b="1" dirty="0">
              <a:solidFill>
                <a:srgbClr val="7B3911"/>
              </a:solidFill>
              <a:latin typeface="AwanZaman" panose="02000500000000020003" pitchFamily="2" charset="-78"/>
              <a:cs typeface="AwanZaman" panose="02000500000000020003" pitchFamily="2" charset="-78"/>
            </a:endParaRPr>
          </a:p>
        </p:txBody>
      </p:sp>
      <p:grpSp>
        <p:nvGrpSpPr>
          <p:cNvPr id="10" name="Group 9">
            <a:extLst>
              <a:ext uri="{FF2B5EF4-FFF2-40B4-BE49-F238E27FC236}">
                <a16:creationId xmlns:a16="http://schemas.microsoft.com/office/drawing/2014/main" id="{A0F1B694-D638-4DEC-85F8-C63490BAA37D}"/>
              </a:ext>
            </a:extLst>
          </p:cNvPr>
          <p:cNvGrpSpPr/>
          <p:nvPr/>
        </p:nvGrpSpPr>
        <p:grpSpPr>
          <a:xfrm>
            <a:off x="2220974" y="3339580"/>
            <a:ext cx="4875102" cy="2026198"/>
            <a:chOff x="3974201" y="3736218"/>
            <a:chExt cx="4875102" cy="2026198"/>
          </a:xfrm>
        </p:grpSpPr>
        <p:sp>
          <p:nvSpPr>
            <p:cNvPr id="12" name="Rectangle: Rounded Corners 11">
              <a:extLst>
                <a:ext uri="{FF2B5EF4-FFF2-40B4-BE49-F238E27FC236}">
                  <a16:creationId xmlns:a16="http://schemas.microsoft.com/office/drawing/2014/main" id="{79DAD2B0-79CA-42DA-9039-78489AE33F6B}"/>
                </a:ext>
              </a:extLst>
            </p:cNvPr>
            <p:cNvSpPr/>
            <p:nvPr/>
          </p:nvSpPr>
          <p:spPr>
            <a:xfrm>
              <a:off x="6727504" y="3736218"/>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عشرون جزءً</a:t>
              </a:r>
            </a:p>
          </p:txBody>
        </p:sp>
        <p:sp>
          <p:nvSpPr>
            <p:cNvPr id="13" name="Rectangle: Rounded Corners 12">
              <a:extLst>
                <a:ext uri="{FF2B5EF4-FFF2-40B4-BE49-F238E27FC236}">
                  <a16:creationId xmlns:a16="http://schemas.microsoft.com/office/drawing/2014/main" id="{2BF79AB8-7FC0-44E1-A4D7-E165EBAC1D1D}"/>
                </a:ext>
              </a:extLst>
            </p:cNvPr>
            <p:cNvSpPr/>
            <p:nvPr/>
          </p:nvSpPr>
          <p:spPr>
            <a:xfrm>
              <a:off x="3974201" y="3736218"/>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نصف القرآن</a:t>
              </a:r>
            </a:p>
          </p:txBody>
        </p:sp>
        <p:sp>
          <p:nvSpPr>
            <p:cNvPr id="15" name="Rectangle: Rounded Corners 14">
              <a:extLst>
                <a:ext uri="{FF2B5EF4-FFF2-40B4-BE49-F238E27FC236}">
                  <a16:creationId xmlns:a16="http://schemas.microsoft.com/office/drawing/2014/main" id="{23C5FE00-2522-48D3-A16E-88F75D35A627}"/>
                </a:ext>
              </a:extLst>
            </p:cNvPr>
            <p:cNvSpPr/>
            <p:nvPr/>
          </p:nvSpPr>
          <p:spPr>
            <a:xfrm>
              <a:off x="6727504" y="4496858"/>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عشرة أجزاء </a:t>
              </a:r>
            </a:p>
          </p:txBody>
        </p:sp>
        <p:sp>
          <p:nvSpPr>
            <p:cNvPr id="16" name="Rectangle: Rounded Corners 15">
              <a:extLst>
                <a:ext uri="{FF2B5EF4-FFF2-40B4-BE49-F238E27FC236}">
                  <a16:creationId xmlns:a16="http://schemas.microsoft.com/office/drawing/2014/main" id="{97FD11C8-872D-476C-904B-C5EF32020CEE}"/>
                </a:ext>
              </a:extLst>
            </p:cNvPr>
            <p:cNvSpPr/>
            <p:nvPr/>
          </p:nvSpPr>
          <p:spPr>
            <a:xfrm>
              <a:off x="3974201" y="4496858"/>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خمسة أجزاء</a:t>
              </a:r>
            </a:p>
          </p:txBody>
        </p:sp>
        <p:sp>
          <p:nvSpPr>
            <p:cNvPr id="17" name="Rectangle: Rounded Corners 16">
              <a:extLst>
                <a:ext uri="{FF2B5EF4-FFF2-40B4-BE49-F238E27FC236}">
                  <a16:creationId xmlns:a16="http://schemas.microsoft.com/office/drawing/2014/main" id="{C06E5F14-C420-415F-852F-0A63CC0E57ED}"/>
                </a:ext>
              </a:extLst>
            </p:cNvPr>
            <p:cNvSpPr/>
            <p:nvPr/>
          </p:nvSpPr>
          <p:spPr>
            <a:xfrm>
              <a:off x="6727504" y="5257498"/>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ثلاثة أجزاء</a:t>
              </a:r>
            </a:p>
          </p:txBody>
        </p:sp>
        <p:sp>
          <p:nvSpPr>
            <p:cNvPr id="18" name="Rectangle: Rounded Corners 17">
              <a:extLst>
                <a:ext uri="{FF2B5EF4-FFF2-40B4-BE49-F238E27FC236}">
                  <a16:creationId xmlns:a16="http://schemas.microsoft.com/office/drawing/2014/main" id="{48B18AC6-F5F9-4D97-9EEB-9B7EB38F38C4}"/>
                </a:ext>
              </a:extLst>
            </p:cNvPr>
            <p:cNvSpPr/>
            <p:nvPr/>
          </p:nvSpPr>
          <p:spPr>
            <a:xfrm>
              <a:off x="3974201" y="5257498"/>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جزء واحد</a:t>
              </a:r>
            </a:p>
          </p:txBody>
        </p:sp>
      </p:grpSp>
      <p:sp>
        <p:nvSpPr>
          <p:cNvPr id="19" name="Rectangle: Rounded Corners 18">
            <a:extLst>
              <a:ext uri="{FF2B5EF4-FFF2-40B4-BE49-F238E27FC236}">
                <a16:creationId xmlns:a16="http://schemas.microsoft.com/office/drawing/2014/main" id="{9EF3BB65-539E-4AC2-8E5D-A5247AC2AB24}"/>
              </a:ext>
            </a:extLst>
          </p:cNvPr>
          <p:cNvSpPr/>
          <p:nvPr/>
        </p:nvSpPr>
        <p:spPr>
          <a:xfrm>
            <a:off x="3597626" y="2578940"/>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القران كامل</a:t>
            </a:r>
          </a:p>
        </p:txBody>
      </p:sp>
      <p:sp>
        <p:nvSpPr>
          <p:cNvPr id="25" name="Rectangle 24">
            <a:extLst>
              <a:ext uri="{FF2B5EF4-FFF2-40B4-BE49-F238E27FC236}">
                <a16:creationId xmlns:a16="http://schemas.microsoft.com/office/drawing/2014/main" id="{768CD8C9-1226-43A7-B0E3-14A9B9298E00}"/>
              </a:ext>
            </a:extLst>
          </p:cNvPr>
          <p:cNvSpPr/>
          <p:nvPr/>
        </p:nvSpPr>
        <p:spPr>
          <a:xfrm>
            <a:off x="9318171" y="1"/>
            <a:ext cx="2090058" cy="6858000"/>
          </a:xfrm>
          <a:prstGeom prst="rect">
            <a:avLst/>
          </a:prstGeom>
          <a:solidFill>
            <a:srgbClr val="7B3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B4F0CA8-ECCF-411F-B555-488E5A75D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757" y="5223736"/>
            <a:ext cx="2642886" cy="2642886"/>
          </a:xfrm>
          <a:prstGeom prst="rect">
            <a:avLst/>
          </a:prstGeom>
        </p:spPr>
      </p:pic>
      <p:grpSp>
        <p:nvGrpSpPr>
          <p:cNvPr id="26" name="Group 25">
            <a:extLst>
              <a:ext uri="{FF2B5EF4-FFF2-40B4-BE49-F238E27FC236}">
                <a16:creationId xmlns:a16="http://schemas.microsoft.com/office/drawing/2014/main" id="{EFA2C431-BEE0-4CF8-AEA4-58C121BE3BEC}"/>
              </a:ext>
            </a:extLst>
          </p:cNvPr>
          <p:cNvGrpSpPr/>
          <p:nvPr/>
        </p:nvGrpSpPr>
        <p:grpSpPr>
          <a:xfrm>
            <a:off x="9626541" y="137768"/>
            <a:ext cx="1473318" cy="1473318"/>
            <a:chOff x="9865636" y="983965"/>
            <a:chExt cx="638058" cy="638058"/>
          </a:xfrm>
        </p:grpSpPr>
        <p:pic>
          <p:nvPicPr>
            <p:cNvPr id="27" name="Picture 26">
              <a:extLst>
                <a:ext uri="{FF2B5EF4-FFF2-40B4-BE49-F238E27FC236}">
                  <a16:creationId xmlns:a16="http://schemas.microsoft.com/office/drawing/2014/main" id="{1CB0A596-52DA-423D-95C1-CD7962B191F4}"/>
                </a:ext>
              </a:extLst>
            </p:cNvPr>
            <p:cNvPicPr>
              <a:picLocks noChangeAspect="1"/>
            </p:cNvPicPr>
            <p:nvPr/>
          </p:nvPicPr>
          <p:blipFill>
            <a:blip r:embed="rId3">
              <a:biLevel thresh="25000"/>
              <a:extLst>
                <a:ext uri="{28A0092B-C50C-407E-A947-70E740481C1C}">
                  <a14:useLocalDpi xmlns:a14="http://schemas.microsoft.com/office/drawing/2010/main" val="0"/>
                </a:ext>
              </a:extLst>
            </a:blip>
            <a:srcRect l="28164" t="62079" r="36037" b="28398"/>
            <a:stretch>
              <a:fillRect/>
            </a:stretch>
          </p:blipFill>
          <p:spPr>
            <a:xfrm>
              <a:off x="9932311" y="1481501"/>
              <a:ext cx="504708" cy="134256"/>
            </a:xfrm>
            <a:custGeom>
              <a:avLst/>
              <a:gdLst>
                <a:gd name="connsiteX0" fmla="*/ 0 w 359568"/>
                <a:gd name="connsiteY0" fmla="*/ 0 h 95648"/>
                <a:gd name="connsiteX1" fmla="*/ 359568 w 359568"/>
                <a:gd name="connsiteY1" fmla="*/ 0 h 95648"/>
                <a:gd name="connsiteX2" fmla="*/ 359568 w 359568"/>
                <a:gd name="connsiteY2" fmla="*/ 95648 h 95648"/>
                <a:gd name="connsiteX3" fmla="*/ 0 w 359568"/>
                <a:gd name="connsiteY3" fmla="*/ 95648 h 95648"/>
              </a:gdLst>
              <a:ahLst/>
              <a:cxnLst>
                <a:cxn ang="0">
                  <a:pos x="connsiteX0" y="connsiteY0"/>
                </a:cxn>
                <a:cxn ang="0">
                  <a:pos x="connsiteX1" y="connsiteY1"/>
                </a:cxn>
                <a:cxn ang="0">
                  <a:pos x="connsiteX2" y="connsiteY2"/>
                </a:cxn>
                <a:cxn ang="0">
                  <a:pos x="connsiteX3" y="connsiteY3"/>
                </a:cxn>
              </a:cxnLst>
              <a:rect l="l" t="t" r="r" b="b"/>
              <a:pathLst>
                <a:path w="359568" h="95648">
                  <a:moveTo>
                    <a:pt x="0" y="0"/>
                  </a:moveTo>
                  <a:lnTo>
                    <a:pt x="359568" y="0"/>
                  </a:lnTo>
                  <a:lnTo>
                    <a:pt x="359568" y="95648"/>
                  </a:lnTo>
                  <a:lnTo>
                    <a:pt x="0" y="95648"/>
                  </a:lnTo>
                  <a:close/>
                </a:path>
              </a:pathLst>
            </a:custGeom>
          </p:spPr>
        </p:pic>
        <p:pic>
          <p:nvPicPr>
            <p:cNvPr id="28" name="Picture 27">
              <a:extLst>
                <a:ext uri="{FF2B5EF4-FFF2-40B4-BE49-F238E27FC236}">
                  <a16:creationId xmlns:a16="http://schemas.microsoft.com/office/drawing/2014/main" id="{0E7FA5EF-2189-464E-8889-3A56AFD95D22}"/>
                </a:ext>
              </a:extLst>
            </p:cNvPr>
            <p:cNvPicPr>
              <a:picLocks noChangeAspect="1"/>
            </p:cNvPicPr>
            <p:nvPr/>
          </p:nvPicPr>
          <p:blipFill>
            <a:blip r:embed="rId3">
              <a:extLst>
                <a:ext uri="{28A0092B-C50C-407E-A947-70E740481C1C}">
                  <a14:useLocalDpi xmlns:a14="http://schemas.microsoft.com/office/drawing/2010/main" val="0"/>
                </a:ext>
              </a:extLst>
            </a:blip>
            <a:srcRect l="14301" t="13891" r="22174" b="22584"/>
            <a:stretch>
              <a:fillRect/>
            </a:stretch>
          </p:blipFill>
          <p:spPr>
            <a:xfrm>
              <a:off x="9865636" y="983965"/>
              <a:ext cx="638058" cy="638058"/>
            </a:xfrm>
            <a:custGeom>
              <a:avLst/>
              <a:gdLst>
                <a:gd name="connsiteX0" fmla="*/ 141159 w 638058"/>
                <a:gd name="connsiteY0" fmla="*/ 486123 h 638058"/>
                <a:gd name="connsiteX1" fmla="*/ 141159 w 638058"/>
                <a:gd name="connsiteY1" fmla="*/ 581771 h 638058"/>
                <a:gd name="connsiteX2" fmla="*/ 496899 w 638058"/>
                <a:gd name="connsiteY2" fmla="*/ 581771 h 638058"/>
                <a:gd name="connsiteX3" fmla="*/ 496899 w 638058"/>
                <a:gd name="connsiteY3" fmla="*/ 486123 h 638058"/>
                <a:gd name="connsiteX4" fmla="*/ 319029 w 638058"/>
                <a:gd name="connsiteY4" fmla="*/ 0 h 638058"/>
                <a:gd name="connsiteX5" fmla="*/ 638058 w 638058"/>
                <a:gd name="connsiteY5" fmla="*/ 319029 h 638058"/>
                <a:gd name="connsiteX6" fmla="*/ 319029 w 638058"/>
                <a:gd name="connsiteY6" fmla="*/ 638058 h 638058"/>
                <a:gd name="connsiteX7" fmla="*/ 0 w 638058"/>
                <a:gd name="connsiteY7" fmla="*/ 319029 h 638058"/>
                <a:gd name="connsiteX8" fmla="*/ 319029 w 638058"/>
                <a:gd name="connsiteY8" fmla="*/ 0 h 6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058" h="638058">
                  <a:moveTo>
                    <a:pt x="141159" y="486123"/>
                  </a:moveTo>
                  <a:lnTo>
                    <a:pt x="141159" y="581771"/>
                  </a:lnTo>
                  <a:lnTo>
                    <a:pt x="496899" y="581771"/>
                  </a:lnTo>
                  <a:lnTo>
                    <a:pt x="496899" y="486123"/>
                  </a:lnTo>
                  <a:close/>
                  <a:moveTo>
                    <a:pt x="319029" y="0"/>
                  </a:moveTo>
                  <a:cubicBezTo>
                    <a:pt x="495224" y="0"/>
                    <a:pt x="638058" y="142834"/>
                    <a:pt x="638058" y="319029"/>
                  </a:cubicBezTo>
                  <a:cubicBezTo>
                    <a:pt x="638058" y="495224"/>
                    <a:pt x="495224" y="638058"/>
                    <a:pt x="319029" y="638058"/>
                  </a:cubicBezTo>
                  <a:cubicBezTo>
                    <a:pt x="142834" y="638058"/>
                    <a:pt x="0" y="495224"/>
                    <a:pt x="0" y="319029"/>
                  </a:cubicBezTo>
                  <a:cubicBezTo>
                    <a:pt x="0" y="142834"/>
                    <a:pt x="142834" y="0"/>
                    <a:pt x="319029" y="0"/>
                  </a:cubicBezTo>
                  <a:close/>
                </a:path>
              </a:pathLst>
            </a:custGeom>
          </p:spPr>
        </p:pic>
      </p:grpSp>
      <p:sp>
        <p:nvSpPr>
          <p:cNvPr id="30" name="TextBox 29">
            <a:extLst>
              <a:ext uri="{FF2B5EF4-FFF2-40B4-BE49-F238E27FC236}">
                <a16:creationId xmlns:a16="http://schemas.microsoft.com/office/drawing/2014/main" id="{35805211-FC29-46EF-85F1-68037E89C24D}"/>
              </a:ext>
            </a:extLst>
          </p:cNvPr>
          <p:cNvSpPr txBox="1"/>
          <p:nvPr/>
        </p:nvSpPr>
        <p:spPr>
          <a:xfrm>
            <a:off x="9318171" y="2468654"/>
            <a:ext cx="2090058" cy="2246769"/>
          </a:xfrm>
          <a:prstGeom prst="rect">
            <a:avLst/>
          </a:prstGeom>
          <a:noFill/>
        </p:spPr>
        <p:txBody>
          <a:bodyPr wrap="square" rtlCol="0">
            <a:spAutoFit/>
          </a:bodyPr>
          <a:lstStyle/>
          <a:p>
            <a:pPr algn="ctr"/>
            <a:r>
              <a:rPr lang="ar-EG" sz="2000" dirty="0">
                <a:solidFill>
                  <a:schemeClr val="bg1"/>
                </a:solidFill>
                <a:latin typeface="AwanZaman" panose="02000500000000020003" pitchFamily="2" charset="-78"/>
                <a:cs typeface="AwanZaman" panose="02000500000000020003" pitchFamily="2" charset="-78"/>
              </a:rPr>
              <a:t>إِنَّ ٱلَّذِينَ كَفَرُوا سَوَآءٌ عَلَيْهِمْ ءَأَنذَرْتَهُمْ أَمْ لَمْ تُنذِرْهُمْ لَا يُؤْمِنُونَ ٦ خَتَمَ ٱللَّهُ عَلَىٰ قُلُوبِهِمْ وَعَلَىٰ سَمْعِهِمْ  وَعَلَىٰٓ أَبْصَـٰرِهِمْ غِشَـٰوَةٌ وَلَهُمْ عَذَابٌ عَظِيمٌ ٧ وَمِنَ ٱلنَّاسِ مَن يَقُولُ ءَامَنَّا</a:t>
            </a:r>
            <a:endParaRPr lang="en-US" sz="2000" dirty="0">
              <a:solidFill>
                <a:schemeClr val="bg1"/>
              </a:solidFill>
            </a:endParaRPr>
          </a:p>
        </p:txBody>
      </p:sp>
      <p:pic>
        <p:nvPicPr>
          <p:cNvPr id="31" name="Picture 30">
            <a:extLst>
              <a:ext uri="{FF2B5EF4-FFF2-40B4-BE49-F238E27FC236}">
                <a16:creationId xmlns:a16="http://schemas.microsoft.com/office/drawing/2014/main" id="{77A62C89-E700-4DA3-96BA-FF14812E1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 y="16821"/>
            <a:ext cx="2950800" cy="2950800"/>
          </a:xfrm>
          <a:prstGeom prst="rect">
            <a:avLst/>
          </a:prstGeom>
        </p:spPr>
      </p:pic>
    </p:spTree>
    <p:extLst>
      <p:ext uri="{BB962C8B-B14F-4D97-AF65-F5344CB8AC3E}">
        <p14:creationId xmlns:p14="http://schemas.microsoft.com/office/powerpoint/2010/main" val="1018000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15000" fill="hold"/>
                                        <p:tgtEl>
                                          <p:spTgt spid="31"/>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15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E0015AB-471E-49D5-94A6-A06E4DB378C0}"/>
              </a:ext>
            </a:extLst>
          </p:cNvPr>
          <p:cNvSpPr/>
          <p:nvPr/>
        </p:nvSpPr>
        <p:spPr>
          <a:xfrm>
            <a:off x="0" y="0"/>
            <a:ext cx="12192000" cy="855324"/>
          </a:xfrm>
          <a:prstGeom prst="rect">
            <a:avLst/>
          </a:prstGeom>
          <a:solidFill>
            <a:srgbClr val="7B39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41163A-1E78-49B9-BEC3-4D44661F1AE6}"/>
              </a:ext>
            </a:extLst>
          </p:cNvPr>
          <p:cNvSpPr txBox="1"/>
          <p:nvPr/>
        </p:nvSpPr>
        <p:spPr>
          <a:xfrm>
            <a:off x="5168900" y="164179"/>
            <a:ext cx="1854200" cy="461665"/>
          </a:xfrm>
          <a:prstGeom prst="rect">
            <a:avLst/>
          </a:prstGeom>
          <a:noFill/>
        </p:spPr>
        <p:txBody>
          <a:bodyPr wrap="square" rtlCol="0">
            <a:spAutoFit/>
          </a:bodyPr>
          <a:lstStyle/>
          <a:p>
            <a:pPr algn="ctr"/>
            <a:r>
              <a:rPr lang="ar-EG" sz="2400" b="1" dirty="0">
                <a:solidFill>
                  <a:schemeClr val="bg1"/>
                </a:solidFill>
                <a:latin typeface="AwanZaman" panose="02000500000000020003" pitchFamily="2" charset="-78"/>
                <a:cs typeface="AwanZaman" panose="02000500000000020003" pitchFamily="2" charset="-78"/>
              </a:rPr>
              <a:t>مستوى القران كامل</a:t>
            </a:r>
            <a:endParaRPr lang="en-US" sz="2400" b="1" dirty="0">
              <a:solidFill>
                <a:schemeClr val="bg1"/>
              </a:solidFill>
              <a:latin typeface="AwanZaman" panose="02000500000000020003" pitchFamily="2" charset="-78"/>
              <a:cs typeface="AwanZaman" panose="02000500000000020003" pitchFamily="2" charset="-78"/>
            </a:endParaRPr>
          </a:p>
        </p:txBody>
      </p:sp>
      <p:pic>
        <p:nvPicPr>
          <p:cNvPr id="12" name="Graphic 11">
            <a:extLst>
              <a:ext uri="{FF2B5EF4-FFF2-40B4-BE49-F238E27FC236}">
                <a16:creationId xmlns:a16="http://schemas.microsoft.com/office/drawing/2014/main" id="{B403C2B1-BD3B-4D7F-A831-DE6CEA8AFF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4857" y="771071"/>
            <a:ext cx="2322286" cy="1160462"/>
          </a:xfrm>
          <a:prstGeom prst="rect">
            <a:avLst/>
          </a:prstGeom>
        </p:spPr>
      </p:pic>
      <p:grpSp>
        <p:nvGrpSpPr>
          <p:cNvPr id="23" name="Group 22">
            <a:extLst>
              <a:ext uri="{FF2B5EF4-FFF2-40B4-BE49-F238E27FC236}">
                <a16:creationId xmlns:a16="http://schemas.microsoft.com/office/drawing/2014/main" id="{CF6BF246-353A-4E73-B00C-993F12475FA5}"/>
              </a:ext>
            </a:extLst>
          </p:cNvPr>
          <p:cNvGrpSpPr/>
          <p:nvPr/>
        </p:nvGrpSpPr>
        <p:grpSpPr>
          <a:xfrm>
            <a:off x="-1116960" y="-781879"/>
            <a:ext cx="3727638" cy="435428"/>
            <a:chOff x="5336849" y="6027526"/>
            <a:chExt cx="3727638" cy="435428"/>
          </a:xfrm>
        </p:grpSpPr>
        <p:sp>
          <p:nvSpPr>
            <p:cNvPr id="20" name="Rectangle: Rounded Corners 19">
              <a:extLst>
                <a:ext uri="{FF2B5EF4-FFF2-40B4-BE49-F238E27FC236}">
                  <a16:creationId xmlns:a16="http://schemas.microsoft.com/office/drawing/2014/main" id="{AD928B32-A95C-4D46-8B5A-80DFD4D177B3}"/>
                </a:ext>
              </a:extLst>
            </p:cNvPr>
            <p:cNvSpPr/>
            <p:nvPr/>
          </p:nvSpPr>
          <p:spPr>
            <a:xfrm>
              <a:off x="5336849" y="6027526"/>
              <a:ext cx="1700496" cy="435428"/>
            </a:xfrm>
            <a:prstGeom prst="roundRect">
              <a:avLst/>
            </a:prstGeom>
            <a:solidFill>
              <a:srgbClr val="FFF2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chemeClr val="tx2">
                      <a:lumMod val="50000"/>
                    </a:schemeClr>
                  </a:solidFill>
                  <a:latin typeface="AwanZaman" panose="02000500000000020003" pitchFamily="2" charset="-78"/>
                  <a:cs typeface="AwanZaman" panose="02000500000000020003" pitchFamily="2" charset="-78"/>
                </a:rPr>
                <a:t>التالي</a:t>
              </a:r>
              <a:endParaRPr lang="en-US" sz="2800" dirty="0">
                <a:solidFill>
                  <a:schemeClr val="tx2">
                    <a:lumMod val="50000"/>
                  </a:schemeClr>
                </a:solidFill>
                <a:latin typeface="AwanZaman" panose="02000500000000020003" pitchFamily="2" charset="-78"/>
                <a:cs typeface="AwanZaman" panose="02000500000000020003" pitchFamily="2" charset="-78"/>
              </a:endParaRPr>
            </a:p>
          </p:txBody>
        </p:sp>
        <p:sp>
          <p:nvSpPr>
            <p:cNvPr id="21" name="Rectangle: Rounded Corners 20">
              <a:extLst>
                <a:ext uri="{FF2B5EF4-FFF2-40B4-BE49-F238E27FC236}">
                  <a16:creationId xmlns:a16="http://schemas.microsoft.com/office/drawing/2014/main" id="{95554C3B-193C-4329-9152-2198C4EF69D1}"/>
                </a:ext>
              </a:extLst>
            </p:cNvPr>
            <p:cNvSpPr/>
            <p:nvPr/>
          </p:nvSpPr>
          <p:spPr>
            <a:xfrm>
              <a:off x="7363991" y="6027526"/>
              <a:ext cx="1700496" cy="435428"/>
            </a:xfrm>
            <a:prstGeom prst="roundRect">
              <a:avLst/>
            </a:prstGeom>
            <a:solidFill>
              <a:srgbClr val="FFF2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chemeClr val="tx2">
                      <a:lumMod val="50000"/>
                    </a:schemeClr>
                  </a:solidFill>
                  <a:latin typeface="AwanZaman" panose="02000500000000020003" pitchFamily="2" charset="-78"/>
                  <a:cs typeface="AwanZaman" panose="02000500000000020003" pitchFamily="2" charset="-78"/>
                </a:rPr>
                <a:t>التالي</a:t>
              </a:r>
              <a:endParaRPr lang="en-US" sz="2800" dirty="0">
                <a:solidFill>
                  <a:schemeClr val="tx2">
                    <a:lumMod val="50000"/>
                  </a:schemeClr>
                </a:solidFill>
                <a:latin typeface="AwanZaman" panose="02000500000000020003" pitchFamily="2" charset="-78"/>
                <a:cs typeface="AwanZaman" panose="02000500000000020003" pitchFamily="2" charset="-78"/>
              </a:endParaRPr>
            </a:p>
          </p:txBody>
        </p:sp>
        <p:sp>
          <p:nvSpPr>
            <p:cNvPr id="22" name="Rectangle: Rounded Corners 21">
              <a:extLst>
                <a:ext uri="{FF2B5EF4-FFF2-40B4-BE49-F238E27FC236}">
                  <a16:creationId xmlns:a16="http://schemas.microsoft.com/office/drawing/2014/main" id="{A770D361-81BE-4C2C-BF15-DB06AC1883BD}"/>
                </a:ext>
              </a:extLst>
            </p:cNvPr>
            <p:cNvSpPr/>
            <p:nvPr/>
          </p:nvSpPr>
          <p:spPr>
            <a:xfrm>
              <a:off x="7363991" y="6027526"/>
              <a:ext cx="1700496" cy="435428"/>
            </a:xfrm>
            <a:prstGeom prst="roundRect">
              <a:avLst/>
            </a:prstGeom>
            <a:solidFill>
              <a:srgbClr val="FFF2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chemeClr val="tx2">
                      <a:lumMod val="50000"/>
                    </a:schemeClr>
                  </a:solidFill>
                  <a:latin typeface="AwanZaman" panose="02000500000000020003" pitchFamily="2" charset="-78"/>
                  <a:cs typeface="AwanZaman" panose="02000500000000020003" pitchFamily="2" charset="-78"/>
                </a:rPr>
                <a:t>السابق</a:t>
              </a:r>
              <a:endParaRPr lang="en-US" sz="2800" dirty="0">
                <a:solidFill>
                  <a:schemeClr val="tx2">
                    <a:lumMod val="50000"/>
                  </a:schemeClr>
                </a:solidFill>
                <a:latin typeface="AwanZaman" panose="02000500000000020003" pitchFamily="2" charset="-78"/>
                <a:cs typeface="AwanZaman" panose="02000500000000020003" pitchFamily="2" charset="-78"/>
              </a:endParaRPr>
            </a:p>
          </p:txBody>
        </p:sp>
      </p:grpSp>
      <p:grpSp>
        <p:nvGrpSpPr>
          <p:cNvPr id="34" name="Group 33">
            <a:extLst>
              <a:ext uri="{FF2B5EF4-FFF2-40B4-BE49-F238E27FC236}">
                <a16:creationId xmlns:a16="http://schemas.microsoft.com/office/drawing/2014/main" id="{C57EF53E-F50F-4248-A1CC-4725A8DFF658}"/>
              </a:ext>
            </a:extLst>
          </p:cNvPr>
          <p:cNvGrpSpPr/>
          <p:nvPr/>
        </p:nvGrpSpPr>
        <p:grpSpPr>
          <a:xfrm>
            <a:off x="957912" y="1752601"/>
            <a:ext cx="10462706" cy="1653208"/>
            <a:chOff x="957912" y="2057401"/>
            <a:chExt cx="10462706" cy="1653208"/>
          </a:xfrm>
        </p:grpSpPr>
        <p:sp>
          <p:nvSpPr>
            <p:cNvPr id="15" name="Rectangle: Rounded Corners 14">
              <a:extLst>
                <a:ext uri="{FF2B5EF4-FFF2-40B4-BE49-F238E27FC236}">
                  <a16:creationId xmlns:a16="http://schemas.microsoft.com/office/drawing/2014/main" id="{47963DB5-B51F-43C2-9CCC-FD61A7F919CD}"/>
                </a:ext>
              </a:extLst>
            </p:cNvPr>
            <p:cNvSpPr/>
            <p:nvPr/>
          </p:nvSpPr>
          <p:spPr>
            <a:xfrm>
              <a:off x="957912" y="2057401"/>
              <a:ext cx="10462706" cy="1653208"/>
            </a:xfrm>
            <a:prstGeom prst="roundRect">
              <a:avLst>
                <a:gd name="adj" fmla="val 8269"/>
              </a:avLst>
            </a:prstGeom>
            <a:solidFill>
              <a:srgbClr val="FFF2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6CDD148-6CB2-4CDC-980D-12F6F9612518}"/>
                </a:ext>
              </a:extLst>
            </p:cNvPr>
            <p:cNvSpPr txBox="1"/>
            <p:nvPr/>
          </p:nvSpPr>
          <p:spPr>
            <a:xfrm>
              <a:off x="7363258" y="2153049"/>
              <a:ext cx="4057360"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السؤال الأول : </a:t>
              </a:r>
              <a:endParaRPr lang="en-US" sz="2800" dirty="0">
                <a:solidFill>
                  <a:srgbClr val="7B3911"/>
                </a:solidFill>
                <a:latin typeface="AwanZaman" panose="02000500000000020003" pitchFamily="2" charset="-78"/>
                <a:cs typeface="AwanZaman" panose="02000500000000020003" pitchFamily="2" charset="-78"/>
              </a:endParaRPr>
            </a:p>
          </p:txBody>
        </p:sp>
        <p:grpSp>
          <p:nvGrpSpPr>
            <p:cNvPr id="19" name="Group 18">
              <a:extLst>
                <a:ext uri="{FF2B5EF4-FFF2-40B4-BE49-F238E27FC236}">
                  <a16:creationId xmlns:a16="http://schemas.microsoft.com/office/drawing/2014/main" id="{F6C57444-0C93-4858-A9D5-FA0C189BC7DC}"/>
                </a:ext>
              </a:extLst>
            </p:cNvPr>
            <p:cNvGrpSpPr/>
            <p:nvPr/>
          </p:nvGrpSpPr>
          <p:grpSpPr>
            <a:xfrm>
              <a:off x="1760430" y="2559646"/>
              <a:ext cx="9473658" cy="463012"/>
              <a:chOff x="1760430" y="2904198"/>
              <a:chExt cx="9473658" cy="463012"/>
            </a:xfrm>
          </p:grpSpPr>
          <p:sp>
            <p:nvSpPr>
              <p:cNvPr id="24" name="TextBox 23">
                <a:extLst>
                  <a:ext uri="{FF2B5EF4-FFF2-40B4-BE49-F238E27FC236}">
                    <a16:creationId xmlns:a16="http://schemas.microsoft.com/office/drawing/2014/main" id="{4F021D7D-C59C-4251-AA0E-37C283B8F5E1}"/>
                  </a:ext>
                </a:extLst>
              </p:cNvPr>
              <p:cNvSpPr txBox="1"/>
              <p:nvPr/>
            </p:nvSpPr>
            <p:spPr>
              <a:xfrm>
                <a:off x="7051681" y="2905545"/>
                <a:ext cx="4182407"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من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إِنَّ ٱلَّذِينَ كَفَرُوا سَوَآءٌ عَلَيْهِمْ ... </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sp>
            <p:nvSpPr>
              <p:cNvPr id="26" name="TextBox 25">
                <a:extLst>
                  <a:ext uri="{FF2B5EF4-FFF2-40B4-BE49-F238E27FC236}">
                    <a16:creationId xmlns:a16="http://schemas.microsoft.com/office/drawing/2014/main" id="{33A0A0DA-DE00-4ED8-B673-C93E229BFA41}"/>
                  </a:ext>
                </a:extLst>
              </p:cNvPr>
              <p:cNvSpPr txBox="1"/>
              <p:nvPr/>
            </p:nvSpPr>
            <p:spPr>
              <a:xfrm>
                <a:off x="1760430" y="2904198"/>
                <a:ext cx="5103284"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الى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 ٱلْمُفْسِدُونَ وَلَـٰكِن لَّا يَشْعُرُون</a:t>
                </a:r>
                <a:r>
                  <a:rPr lang="ar-EG" sz="2400" dirty="0">
                    <a:solidFill>
                      <a:schemeClr val="tx2"/>
                    </a:solidFill>
                    <a:latin typeface="AwanZaman" panose="02000500000000020003" pitchFamily="2" charset="-78"/>
                    <a:cs typeface="AwanZaman" panose="02000500000000020003" pitchFamily="2" charset="-78"/>
                  </a:rPr>
                  <a:t>َ</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grpSp>
        <p:grpSp>
          <p:nvGrpSpPr>
            <p:cNvPr id="30" name="Group 29">
              <a:extLst>
                <a:ext uri="{FF2B5EF4-FFF2-40B4-BE49-F238E27FC236}">
                  <a16:creationId xmlns:a16="http://schemas.microsoft.com/office/drawing/2014/main" id="{945114F4-566A-4F62-9AE8-60B54DAF26FC}"/>
                </a:ext>
              </a:extLst>
            </p:cNvPr>
            <p:cNvGrpSpPr/>
            <p:nvPr/>
          </p:nvGrpSpPr>
          <p:grpSpPr>
            <a:xfrm>
              <a:off x="9739086" y="3056811"/>
              <a:ext cx="1662482" cy="523220"/>
              <a:chOff x="9739086" y="3331505"/>
              <a:chExt cx="1662482" cy="523220"/>
            </a:xfrm>
          </p:grpSpPr>
          <p:sp>
            <p:nvSpPr>
              <p:cNvPr id="28" name="TextBox 27">
                <a:extLst>
                  <a:ext uri="{FF2B5EF4-FFF2-40B4-BE49-F238E27FC236}">
                    <a16:creationId xmlns:a16="http://schemas.microsoft.com/office/drawing/2014/main" id="{40965881-7A10-4020-8030-2C827CE8DF22}"/>
                  </a:ext>
                </a:extLst>
              </p:cNvPr>
              <p:cNvSpPr txBox="1"/>
              <p:nvPr/>
            </p:nvSpPr>
            <p:spPr>
              <a:xfrm>
                <a:off x="9739086" y="3331505"/>
                <a:ext cx="1662482"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الاجابة </a:t>
                </a:r>
                <a:endParaRPr lang="en-US" sz="2800" dirty="0">
                  <a:solidFill>
                    <a:srgbClr val="7B3911"/>
                  </a:solidFill>
                  <a:latin typeface="AwanZaman" panose="02000500000000020003" pitchFamily="2" charset="-78"/>
                  <a:cs typeface="AwanZaman" panose="02000500000000020003" pitchFamily="2" charset="-78"/>
                </a:endParaRPr>
              </a:p>
            </p:txBody>
          </p:sp>
          <p:sp>
            <p:nvSpPr>
              <p:cNvPr id="29" name="Isosceles Triangle 28">
                <a:extLst>
                  <a:ext uri="{FF2B5EF4-FFF2-40B4-BE49-F238E27FC236}">
                    <a16:creationId xmlns:a16="http://schemas.microsoft.com/office/drawing/2014/main" id="{8A959514-BB0A-410C-AC23-8CC3527A1703}"/>
                  </a:ext>
                </a:extLst>
              </p:cNvPr>
              <p:cNvSpPr/>
              <p:nvPr/>
            </p:nvSpPr>
            <p:spPr>
              <a:xfrm rot="10800000">
                <a:off x="10303132" y="3570175"/>
                <a:ext cx="200562" cy="161036"/>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0A6F2ED2-E198-47CD-AD40-8BA9672F1FEA}"/>
                </a:ext>
              </a:extLst>
            </p:cNvPr>
            <p:cNvSpPr txBox="1"/>
            <p:nvPr/>
          </p:nvSpPr>
          <p:spPr>
            <a:xfrm>
              <a:off x="6555293" y="2622548"/>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sp>
          <p:nvSpPr>
            <p:cNvPr id="32" name="TextBox 31">
              <a:extLst>
                <a:ext uri="{FF2B5EF4-FFF2-40B4-BE49-F238E27FC236}">
                  <a16:creationId xmlns:a16="http://schemas.microsoft.com/office/drawing/2014/main" id="{93C8B726-C98A-451B-A11E-C36FB8D367E0}"/>
                </a:ext>
              </a:extLst>
            </p:cNvPr>
            <p:cNvSpPr txBox="1"/>
            <p:nvPr/>
          </p:nvSpPr>
          <p:spPr>
            <a:xfrm>
              <a:off x="1708310" y="2605812"/>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grpSp>
      <p:sp>
        <p:nvSpPr>
          <p:cNvPr id="33" name="TextBox 32">
            <a:extLst>
              <a:ext uri="{FF2B5EF4-FFF2-40B4-BE49-F238E27FC236}">
                <a16:creationId xmlns:a16="http://schemas.microsoft.com/office/drawing/2014/main" id="{BBEEE25E-458E-4581-9FDB-25EDF96D9016}"/>
              </a:ext>
            </a:extLst>
          </p:cNvPr>
          <p:cNvSpPr txBox="1"/>
          <p:nvPr/>
        </p:nvSpPr>
        <p:spPr>
          <a:xfrm>
            <a:off x="730613" y="164179"/>
            <a:ext cx="1701394" cy="461665"/>
          </a:xfrm>
          <a:prstGeom prst="rect">
            <a:avLst/>
          </a:prstGeom>
          <a:noFill/>
        </p:spPr>
        <p:txBody>
          <a:bodyPr wrap="square" rtlCol="0">
            <a:spAutoFit/>
          </a:bodyPr>
          <a:lstStyle/>
          <a:p>
            <a:pPr algn="ctr"/>
            <a:r>
              <a:rPr lang="ar-EG" sz="2400" b="1" dirty="0">
                <a:solidFill>
                  <a:schemeClr val="bg1"/>
                </a:solidFill>
                <a:latin typeface="AwanZaman" panose="02000500000000020003" pitchFamily="2" charset="-78"/>
                <a:cs typeface="AwanZaman" panose="02000500000000020003" pitchFamily="2" charset="-78"/>
              </a:rPr>
              <a:t>تغيير المستوى</a:t>
            </a:r>
            <a:endParaRPr lang="en-US" sz="2400" b="1" dirty="0">
              <a:solidFill>
                <a:schemeClr val="bg1"/>
              </a:solidFill>
              <a:latin typeface="AwanZaman" panose="02000500000000020003" pitchFamily="2" charset="-78"/>
              <a:cs typeface="AwanZaman" panose="02000500000000020003" pitchFamily="2" charset="-78"/>
            </a:endParaRPr>
          </a:p>
        </p:txBody>
      </p:sp>
      <p:grpSp>
        <p:nvGrpSpPr>
          <p:cNvPr id="69" name="Group 68">
            <a:extLst>
              <a:ext uri="{FF2B5EF4-FFF2-40B4-BE49-F238E27FC236}">
                <a16:creationId xmlns:a16="http://schemas.microsoft.com/office/drawing/2014/main" id="{69DE9234-54E2-4D4B-8E32-73F7AF725885}"/>
              </a:ext>
            </a:extLst>
          </p:cNvPr>
          <p:cNvGrpSpPr/>
          <p:nvPr/>
        </p:nvGrpSpPr>
        <p:grpSpPr>
          <a:xfrm>
            <a:off x="10915059" y="163513"/>
            <a:ext cx="638058" cy="638058"/>
            <a:chOff x="9865636" y="983965"/>
            <a:chExt cx="638058" cy="638058"/>
          </a:xfrm>
        </p:grpSpPr>
        <p:pic>
          <p:nvPicPr>
            <p:cNvPr id="66" name="Picture 65">
              <a:extLst>
                <a:ext uri="{FF2B5EF4-FFF2-40B4-BE49-F238E27FC236}">
                  <a16:creationId xmlns:a16="http://schemas.microsoft.com/office/drawing/2014/main" id="{46299CE7-12AF-45EA-89CF-DD21EDC871B3}"/>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l="28164" t="62079" r="36037" b="28398"/>
            <a:stretch>
              <a:fillRect/>
            </a:stretch>
          </p:blipFill>
          <p:spPr>
            <a:xfrm>
              <a:off x="9932311" y="1481501"/>
              <a:ext cx="504708" cy="134256"/>
            </a:xfrm>
            <a:custGeom>
              <a:avLst/>
              <a:gdLst>
                <a:gd name="connsiteX0" fmla="*/ 0 w 359568"/>
                <a:gd name="connsiteY0" fmla="*/ 0 h 95648"/>
                <a:gd name="connsiteX1" fmla="*/ 359568 w 359568"/>
                <a:gd name="connsiteY1" fmla="*/ 0 h 95648"/>
                <a:gd name="connsiteX2" fmla="*/ 359568 w 359568"/>
                <a:gd name="connsiteY2" fmla="*/ 95648 h 95648"/>
                <a:gd name="connsiteX3" fmla="*/ 0 w 359568"/>
                <a:gd name="connsiteY3" fmla="*/ 95648 h 95648"/>
              </a:gdLst>
              <a:ahLst/>
              <a:cxnLst>
                <a:cxn ang="0">
                  <a:pos x="connsiteX0" y="connsiteY0"/>
                </a:cxn>
                <a:cxn ang="0">
                  <a:pos x="connsiteX1" y="connsiteY1"/>
                </a:cxn>
                <a:cxn ang="0">
                  <a:pos x="connsiteX2" y="connsiteY2"/>
                </a:cxn>
                <a:cxn ang="0">
                  <a:pos x="connsiteX3" y="connsiteY3"/>
                </a:cxn>
              </a:cxnLst>
              <a:rect l="l" t="t" r="r" b="b"/>
              <a:pathLst>
                <a:path w="359568" h="95648">
                  <a:moveTo>
                    <a:pt x="0" y="0"/>
                  </a:moveTo>
                  <a:lnTo>
                    <a:pt x="359568" y="0"/>
                  </a:lnTo>
                  <a:lnTo>
                    <a:pt x="359568" y="95648"/>
                  </a:lnTo>
                  <a:lnTo>
                    <a:pt x="0" y="95648"/>
                  </a:lnTo>
                  <a:close/>
                </a:path>
              </a:pathLst>
            </a:custGeom>
          </p:spPr>
        </p:pic>
        <p:pic>
          <p:nvPicPr>
            <p:cNvPr id="68" name="Picture 67">
              <a:extLst>
                <a:ext uri="{FF2B5EF4-FFF2-40B4-BE49-F238E27FC236}">
                  <a16:creationId xmlns:a16="http://schemas.microsoft.com/office/drawing/2014/main" id="{D338DA62-7102-441B-ADD0-655D4A265EC1}"/>
                </a:ext>
              </a:extLst>
            </p:cNvPr>
            <p:cNvPicPr>
              <a:picLocks noChangeAspect="1"/>
            </p:cNvPicPr>
            <p:nvPr/>
          </p:nvPicPr>
          <p:blipFill>
            <a:blip r:embed="rId4">
              <a:extLst>
                <a:ext uri="{28A0092B-C50C-407E-A947-70E740481C1C}">
                  <a14:useLocalDpi xmlns:a14="http://schemas.microsoft.com/office/drawing/2010/main" val="0"/>
                </a:ext>
              </a:extLst>
            </a:blip>
            <a:srcRect l="14301" t="13891" r="22174" b="22584"/>
            <a:stretch>
              <a:fillRect/>
            </a:stretch>
          </p:blipFill>
          <p:spPr>
            <a:xfrm>
              <a:off x="9865636" y="983965"/>
              <a:ext cx="638058" cy="638058"/>
            </a:xfrm>
            <a:custGeom>
              <a:avLst/>
              <a:gdLst>
                <a:gd name="connsiteX0" fmla="*/ 141159 w 638058"/>
                <a:gd name="connsiteY0" fmla="*/ 486123 h 638058"/>
                <a:gd name="connsiteX1" fmla="*/ 141159 w 638058"/>
                <a:gd name="connsiteY1" fmla="*/ 581771 h 638058"/>
                <a:gd name="connsiteX2" fmla="*/ 496899 w 638058"/>
                <a:gd name="connsiteY2" fmla="*/ 581771 h 638058"/>
                <a:gd name="connsiteX3" fmla="*/ 496899 w 638058"/>
                <a:gd name="connsiteY3" fmla="*/ 486123 h 638058"/>
                <a:gd name="connsiteX4" fmla="*/ 319029 w 638058"/>
                <a:gd name="connsiteY4" fmla="*/ 0 h 638058"/>
                <a:gd name="connsiteX5" fmla="*/ 638058 w 638058"/>
                <a:gd name="connsiteY5" fmla="*/ 319029 h 638058"/>
                <a:gd name="connsiteX6" fmla="*/ 319029 w 638058"/>
                <a:gd name="connsiteY6" fmla="*/ 638058 h 638058"/>
                <a:gd name="connsiteX7" fmla="*/ 0 w 638058"/>
                <a:gd name="connsiteY7" fmla="*/ 319029 h 638058"/>
                <a:gd name="connsiteX8" fmla="*/ 319029 w 638058"/>
                <a:gd name="connsiteY8" fmla="*/ 0 h 6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058" h="638058">
                  <a:moveTo>
                    <a:pt x="141159" y="486123"/>
                  </a:moveTo>
                  <a:lnTo>
                    <a:pt x="141159" y="581771"/>
                  </a:lnTo>
                  <a:lnTo>
                    <a:pt x="496899" y="581771"/>
                  </a:lnTo>
                  <a:lnTo>
                    <a:pt x="496899" y="486123"/>
                  </a:lnTo>
                  <a:close/>
                  <a:moveTo>
                    <a:pt x="319029" y="0"/>
                  </a:moveTo>
                  <a:cubicBezTo>
                    <a:pt x="495224" y="0"/>
                    <a:pt x="638058" y="142834"/>
                    <a:pt x="638058" y="319029"/>
                  </a:cubicBezTo>
                  <a:cubicBezTo>
                    <a:pt x="638058" y="495224"/>
                    <a:pt x="495224" y="638058"/>
                    <a:pt x="319029" y="638058"/>
                  </a:cubicBezTo>
                  <a:cubicBezTo>
                    <a:pt x="142834" y="638058"/>
                    <a:pt x="0" y="495224"/>
                    <a:pt x="0" y="319029"/>
                  </a:cubicBezTo>
                  <a:cubicBezTo>
                    <a:pt x="0" y="142834"/>
                    <a:pt x="142834" y="0"/>
                    <a:pt x="319029" y="0"/>
                  </a:cubicBezTo>
                  <a:close/>
                </a:path>
              </a:pathLst>
            </a:custGeom>
          </p:spPr>
        </p:pic>
      </p:grpSp>
      <p:grpSp>
        <p:nvGrpSpPr>
          <p:cNvPr id="70" name="Group 69">
            <a:extLst>
              <a:ext uri="{FF2B5EF4-FFF2-40B4-BE49-F238E27FC236}">
                <a16:creationId xmlns:a16="http://schemas.microsoft.com/office/drawing/2014/main" id="{0CAAE967-7F69-4610-8501-B225E8353735}"/>
              </a:ext>
            </a:extLst>
          </p:cNvPr>
          <p:cNvGrpSpPr/>
          <p:nvPr/>
        </p:nvGrpSpPr>
        <p:grpSpPr>
          <a:xfrm>
            <a:off x="957912" y="3617629"/>
            <a:ext cx="10462706" cy="1653208"/>
            <a:chOff x="957912" y="2057401"/>
            <a:chExt cx="10462706" cy="1653208"/>
          </a:xfrm>
        </p:grpSpPr>
        <p:sp>
          <p:nvSpPr>
            <p:cNvPr id="71" name="Rectangle: Rounded Corners 70">
              <a:extLst>
                <a:ext uri="{FF2B5EF4-FFF2-40B4-BE49-F238E27FC236}">
                  <a16:creationId xmlns:a16="http://schemas.microsoft.com/office/drawing/2014/main" id="{97EDD347-CCA5-477B-BC4F-43618597957D}"/>
                </a:ext>
              </a:extLst>
            </p:cNvPr>
            <p:cNvSpPr/>
            <p:nvPr/>
          </p:nvSpPr>
          <p:spPr>
            <a:xfrm>
              <a:off x="957912" y="2057401"/>
              <a:ext cx="10462706" cy="1653208"/>
            </a:xfrm>
            <a:prstGeom prst="roundRect">
              <a:avLst>
                <a:gd name="adj" fmla="val 8269"/>
              </a:avLst>
            </a:prstGeom>
            <a:solidFill>
              <a:srgbClr val="FFF2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51862CFF-1AE3-4EF6-83C0-87DFBD248FC2}"/>
                </a:ext>
              </a:extLst>
            </p:cNvPr>
            <p:cNvSpPr txBox="1"/>
            <p:nvPr/>
          </p:nvSpPr>
          <p:spPr>
            <a:xfrm>
              <a:off x="7363258" y="2153049"/>
              <a:ext cx="4057360"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السؤال الثاني : </a:t>
              </a:r>
              <a:endParaRPr lang="en-US" sz="2800" dirty="0">
                <a:solidFill>
                  <a:srgbClr val="7B3911"/>
                </a:solidFill>
                <a:latin typeface="AwanZaman" panose="02000500000000020003" pitchFamily="2" charset="-78"/>
                <a:cs typeface="AwanZaman" panose="02000500000000020003" pitchFamily="2" charset="-78"/>
              </a:endParaRPr>
            </a:p>
          </p:txBody>
        </p:sp>
        <p:grpSp>
          <p:nvGrpSpPr>
            <p:cNvPr id="73" name="Group 72">
              <a:extLst>
                <a:ext uri="{FF2B5EF4-FFF2-40B4-BE49-F238E27FC236}">
                  <a16:creationId xmlns:a16="http://schemas.microsoft.com/office/drawing/2014/main" id="{C239C1FA-F69D-4FE7-B7AD-3F56FBBF3DC5}"/>
                </a:ext>
              </a:extLst>
            </p:cNvPr>
            <p:cNvGrpSpPr/>
            <p:nvPr/>
          </p:nvGrpSpPr>
          <p:grpSpPr>
            <a:xfrm>
              <a:off x="1760430" y="2559646"/>
              <a:ext cx="9473658" cy="463012"/>
              <a:chOff x="1760430" y="2904198"/>
              <a:chExt cx="9473658" cy="463012"/>
            </a:xfrm>
          </p:grpSpPr>
          <p:sp>
            <p:nvSpPr>
              <p:cNvPr id="79" name="TextBox 78">
                <a:extLst>
                  <a:ext uri="{FF2B5EF4-FFF2-40B4-BE49-F238E27FC236}">
                    <a16:creationId xmlns:a16="http://schemas.microsoft.com/office/drawing/2014/main" id="{D4F1DDE0-8906-42EC-A4A6-28FF648B3DF7}"/>
                  </a:ext>
                </a:extLst>
              </p:cNvPr>
              <p:cNvSpPr txBox="1"/>
              <p:nvPr/>
            </p:nvSpPr>
            <p:spPr>
              <a:xfrm>
                <a:off x="7051681" y="2905545"/>
                <a:ext cx="4182407"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من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إِنَّ ٱلَّذِينَ كَفَرُوا سَوَآءٌ عَلَيْهِمْ ... </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sp>
            <p:nvSpPr>
              <p:cNvPr id="80" name="TextBox 79">
                <a:extLst>
                  <a:ext uri="{FF2B5EF4-FFF2-40B4-BE49-F238E27FC236}">
                    <a16:creationId xmlns:a16="http://schemas.microsoft.com/office/drawing/2014/main" id="{3BE4C1DE-0B43-4821-809F-29BA2CAF4C4E}"/>
                  </a:ext>
                </a:extLst>
              </p:cNvPr>
              <p:cNvSpPr txBox="1"/>
              <p:nvPr/>
            </p:nvSpPr>
            <p:spPr>
              <a:xfrm>
                <a:off x="1760430" y="2904198"/>
                <a:ext cx="5103284"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الى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 ٱلْمُفْسِدُونَ وَلَـٰكِن لَّا يَشْعُرُون</a:t>
                </a:r>
                <a:r>
                  <a:rPr lang="ar-EG" sz="2400" dirty="0">
                    <a:solidFill>
                      <a:schemeClr val="tx2"/>
                    </a:solidFill>
                    <a:latin typeface="AwanZaman" panose="02000500000000020003" pitchFamily="2" charset="-78"/>
                    <a:cs typeface="AwanZaman" panose="02000500000000020003" pitchFamily="2" charset="-78"/>
                  </a:rPr>
                  <a:t>َ</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grpSp>
        <p:grpSp>
          <p:nvGrpSpPr>
            <p:cNvPr id="74" name="Group 73">
              <a:extLst>
                <a:ext uri="{FF2B5EF4-FFF2-40B4-BE49-F238E27FC236}">
                  <a16:creationId xmlns:a16="http://schemas.microsoft.com/office/drawing/2014/main" id="{C2764259-E500-461A-9CE3-19382FEA087E}"/>
                </a:ext>
              </a:extLst>
            </p:cNvPr>
            <p:cNvGrpSpPr/>
            <p:nvPr/>
          </p:nvGrpSpPr>
          <p:grpSpPr>
            <a:xfrm>
              <a:off x="9739086" y="3056811"/>
              <a:ext cx="1662482" cy="523220"/>
              <a:chOff x="9739086" y="3331505"/>
              <a:chExt cx="1662482" cy="523220"/>
            </a:xfrm>
          </p:grpSpPr>
          <p:sp>
            <p:nvSpPr>
              <p:cNvPr id="77" name="TextBox 76">
                <a:extLst>
                  <a:ext uri="{FF2B5EF4-FFF2-40B4-BE49-F238E27FC236}">
                    <a16:creationId xmlns:a16="http://schemas.microsoft.com/office/drawing/2014/main" id="{A96AC8B9-F6D5-4BA0-AA82-C9A7C30512F7}"/>
                  </a:ext>
                </a:extLst>
              </p:cNvPr>
              <p:cNvSpPr txBox="1"/>
              <p:nvPr/>
            </p:nvSpPr>
            <p:spPr>
              <a:xfrm>
                <a:off x="9739086" y="3331505"/>
                <a:ext cx="1662482"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الاجابة </a:t>
                </a:r>
                <a:endParaRPr lang="en-US" sz="2800" dirty="0">
                  <a:solidFill>
                    <a:srgbClr val="7B3911"/>
                  </a:solidFill>
                  <a:latin typeface="AwanZaman" panose="02000500000000020003" pitchFamily="2" charset="-78"/>
                  <a:cs typeface="AwanZaman" panose="02000500000000020003" pitchFamily="2" charset="-78"/>
                </a:endParaRPr>
              </a:p>
            </p:txBody>
          </p:sp>
          <p:sp>
            <p:nvSpPr>
              <p:cNvPr id="78" name="Isosceles Triangle 77">
                <a:extLst>
                  <a:ext uri="{FF2B5EF4-FFF2-40B4-BE49-F238E27FC236}">
                    <a16:creationId xmlns:a16="http://schemas.microsoft.com/office/drawing/2014/main" id="{A0E551CB-0424-449B-A698-ACFE2D371796}"/>
                  </a:ext>
                </a:extLst>
              </p:cNvPr>
              <p:cNvSpPr/>
              <p:nvPr/>
            </p:nvSpPr>
            <p:spPr>
              <a:xfrm rot="10800000">
                <a:off x="10303132" y="3570175"/>
                <a:ext cx="200562" cy="161036"/>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B040BFA3-2399-4945-8589-2FBBF0EC3B51}"/>
                </a:ext>
              </a:extLst>
            </p:cNvPr>
            <p:cNvSpPr txBox="1"/>
            <p:nvPr/>
          </p:nvSpPr>
          <p:spPr>
            <a:xfrm>
              <a:off x="6555293" y="2622548"/>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sp>
          <p:nvSpPr>
            <p:cNvPr id="76" name="TextBox 75">
              <a:extLst>
                <a:ext uri="{FF2B5EF4-FFF2-40B4-BE49-F238E27FC236}">
                  <a16:creationId xmlns:a16="http://schemas.microsoft.com/office/drawing/2014/main" id="{92305B70-5E3F-4513-BB77-3BFFAEFA2821}"/>
                </a:ext>
              </a:extLst>
            </p:cNvPr>
            <p:cNvSpPr txBox="1"/>
            <p:nvPr/>
          </p:nvSpPr>
          <p:spPr>
            <a:xfrm>
              <a:off x="1708310" y="2605812"/>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grpSp>
      <p:grpSp>
        <p:nvGrpSpPr>
          <p:cNvPr id="103" name="Group 102">
            <a:extLst>
              <a:ext uri="{FF2B5EF4-FFF2-40B4-BE49-F238E27FC236}">
                <a16:creationId xmlns:a16="http://schemas.microsoft.com/office/drawing/2014/main" id="{20110801-18CB-42FC-851C-0E99E6D851EC}"/>
              </a:ext>
            </a:extLst>
          </p:cNvPr>
          <p:cNvGrpSpPr/>
          <p:nvPr/>
        </p:nvGrpSpPr>
        <p:grpSpPr>
          <a:xfrm>
            <a:off x="957912" y="5482657"/>
            <a:ext cx="10462706" cy="1653208"/>
            <a:chOff x="957912" y="2057401"/>
            <a:chExt cx="10462706" cy="1653208"/>
          </a:xfrm>
        </p:grpSpPr>
        <p:sp>
          <p:nvSpPr>
            <p:cNvPr id="104" name="Rectangle: Rounded Corners 103">
              <a:extLst>
                <a:ext uri="{FF2B5EF4-FFF2-40B4-BE49-F238E27FC236}">
                  <a16:creationId xmlns:a16="http://schemas.microsoft.com/office/drawing/2014/main" id="{953B884E-1821-48E0-B52F-EE2419A12554}"/>
                </a:ext>
              </a:extLst>
            </p:cNvPr>
            <p:cNvSpPr/>
            <p:nvPr/>
          </p:nvSpPr>
          <p:spPr>
            <a:xfrm>
              <a:off x="957912" y="2057401"/>
              <a:ext cx="10462706" cy="1653208"/>
            </a:xfrm>
            <a:prstGeom prst="roundRect">
              <a:avLst>
                <a:gd name="adj" fmla="val 8269"/>
              </a:avLst>
            </a:prstGeom>
            <a:solidFill>
              <a:srgbClr val="FFF2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E4E27CA0-CF4C-4F94-876F-5236DB3A0C89}"/>
                </a:ext>
              </a:extLst>
            </p:cNvPr>
            <p:cNvSpPr txBox="1"/>
            <p:nvPr/>
          </p:nvSpPr>
          <p:spPr>
            <a:xfrm>
              <a:off x="7363258" y="2153049"/>
              <a:ext cx="4057360"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السؤال الثالث : </a:t>
              </a:r>
              <a:endParaRPr lang="en-US" sz="2800" dirty="0">
                <a:solidFill>
                  <a:srgbClr val="7B3911"/>
                </a:solidFill>
                <a:latin typeface="AwanZaman" panose="02000500000000020003" pitchFamily="2" charset="-78"/>
                <a:cs typeface="AwanZaman" panose="02000500000000020003" pitchFamily="2" charset="-78"/>
              </a:endParaRPr>
            </a:p>
          </p:txBody>
        </p:sp>
        <p:grpSp>
          <p:nvGrpSpPr>
            <p:cNvPr id="106" name="Group 105">
              <a:extLst>
                <a:ext uri="{FF2B5EF4-FFF2-40B4-BE49-F238E27FC236}">
                  <a16:creationId xmlns:a16="http://schemas.microsoft.com/office/drawing/2014/main" id="{1F9D40A6-B31A-4963-8CC9-68EB14D6FF7A}"/>
                </a:ext>
              </a:extLst>
            </p:cNvPr>
            <p:cNvGrpSpPr/>
            <p:nvPr/>
          </p:nvGrpSpPr>
          <p:grpSpPr>
            <a:xfrm>
              <a:off x="1760430" y="2559646"/>
              <a:ext cx="9473658" cy="463012"/>
              <a:chOff x="1760430" y="2904198"/>
              <a:chExt cx="9473658" cy="463012"/>
            </a:xfrm>
          </p:grpSpPr>
          <p:sp>
            <p:nvSpPr>
              <p:cNvPr id="112" name="TextBox 111">
                <a:extLst>
                  <a:ext uri="{FF2B5EF4-FFF2-40B4-BE49-F238E27FC236}">
                    <a16:creationId xmlns:a16="http://schemas.microsoft.com/office/drawing/2014/main" id="{090EA5C6-1285-475E-9490-7EE83E2E2910}"/>
                  </a:ext>
                </a:extLst>
              </p:cNvPr>
              <p:cNvSpPr txBox="1"/>
              <p:nvPr/>
            </p:nvSpPr>
            <p:spPr>
              <a:xfrm>
                <a:off x="7051681" y="2905545"/>
                <a:ext cx="4182407"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من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إِنَّ ٱلَّذِينَ كَفَرُوا سَوَآءٌ عَلَيْهِمْ ... </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sp>
            <p:nvSpPr>
              <p:cNvPr id="113" name="TextBox 112">
                <a:extLst>
                  <a:ext uri="{FF2B5EF4-FFF2-40B4-BE49-F238E27FC236}">
                    <a16:creationId xmlns:a16="http://schemas.microsoft.com/office/drawing/2014/main" id="{ACFD824A-73B0-4D75-A32B-C2034B9139A0}"/>
                  </a:ext>
                </a:extLst>
              </p:cNvPr>
              <p:cNvSpPr txBox="1"/>
              <p:nvPr/>
            </p:nvSpPr>
            <p:spPr>
              <a:xfrm>
                <a:off x="1760430" y="2904198"/>
                <a:ext cx="5103284"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الى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 ٱلْمُفْسِدُونَ وَلَـٰكِن لَّا يَشْعُرُون</a:t>
                </a:r>
                <a:r>
                  <a:rPr lang="ar-EG" sz="2400" dirty="0">
                    <a:solidFill>
                      <a:schemeClr val="tx2"/>
                    </a:solidFill>
                    <a:latin typeface="AwanZaman" panose="02000500000000020003" pitchFamily="2" charset="-78"/>
                    <a:cs typeface="AwanZaman" panose="02000500000000020003" pitchFamily="2" charset="-78"/>
                  </a:rPr>
                  <a:t>َ</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grpSp>
        <p:grpSp>
          <p:nvGrpSpPr>
            <p:cNvPr id="107" name="Group 106">
              <a:extLst>
                <a:ext uri="{FF2B5EF4-FFF2-40B4-BE49-F238E27FC236}">
                  <a16:creationId xmlns:a16="http://schemas.microsoft.com/office/drawing/2014/main" id="{D317D799-1BB3-4675-9012-3D384EE1632E}"/>
                </a:ext>
              </a:extLst>
            </p:cNvPr>
            <p:cNvGrpSpPr/>
            <p:nvPr/>
          </p:nvGrpSpPr>
          <p:grpSpPr>
            <a:xfrm>
              <a:off x="9739086" y="3056811"/>
              <a:ext cx="1662482" cy="523220"/>
              <a:chOff x="9739086" y="3331505"/>
              <a:chExt cx="1662482" cy="523220"/>
            </a:xfrm>
          </p:grpSpPr>
          <p:sp>
            <p:nvSpPr>
              <p:cNvPr id="110" name="TextBox 109">
                <a:extLst>
                  <a:ext uri="{FF2B5EF4-FFF2-40B4-BE49-F238E27FC236}">
                    <a16:creationId xmlns:a16="http://schemas.microsoft.com/office/drawing/2014/main" id="{AE90FEDF-ADD1-4329-8988-4EE94DF3E359}"/>
                  </a:ext>
                </a:extLst>
              </p:cNvPr>
              <p:cNvSpPr txBox="1"/>
              <p:nvPr/>
            </p:nvSpPr>
            <p:spPr>
              <a:xfrm>
                <a:off x="9739086" y="3331505"/>
                <a:ext cx="1662482"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الاجابة </a:t>
                </a:r>
                <a:endParaRPr lang="en-US" sz="2800" dirty="0">
                  <a:solidFill>
                    <a:srgbClr val="7B3911"/>
                  </a:solidFill>
                  <a:latin typeface="AwanZaman" panose="02000500000000020003" pitchFamily="2" charset="-78"/>
                  <a:cs typeface="AwanZaman" panose="02000500000000020003" pitchFamily="2" charset="-78"/>
                </a:endParaRPr>
              </a:p>
            </p:txBody>
          </p:sp>
          <p:sp>
            <p:nvSpPr>
              <p:cNvPr id="111" name="Isosceles Triangle 110">
                <a:extLst>
                  <a:ext uri="{FF2B5EF4-FFF2-40B4-BE49-F238E27FC236}">
                    <a16:creationId xmlns:a16="http://schemas.microsoft.com/office/drawing/2014/main" id="{821EC8DA-6F4F-47CE-B750-15AAAF42E1C3}"/>
                  </a:ext>
                </a:extLst>
              </p:cNvPr>
              <p:cNvSpPr/>
              <p:nvPr/>
            </p:nvSpPr>
            <p:spPr>
              <a:xfrm rot="10800000">
                <a:off x="10303132" y="3570175"/>
                <a:ext cx="200562" cy="161036"/>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47CA30D-84DD-4E69-8D91-AEC7EBDBE5D9}"/>
                </a:ext>
              </a:extLst>
            </p:cNvPr>
            <p:cNvSpPr txBox="1"/>
            <p:nvPr/>
          </p:nvSpPr>
          <p:spPr>
            <a:xfrm>
              <a:off x="6555293" y="2622548"/>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sp>
          <p:nvSpPr>
            <p:cNvPr id="109" name="TextBox 108">
              <a:extLst>
                <a:ext uri="{FF2B5EF4-FFF2-40B4-BE49-F238E27FC236}">
                  <a16:creationId xmlns:a16="http://schemas.microsoft.com/office/drawing/2014/main" id="{E1EEDC66-01E2-417D-8929-449A9DB21788}"/>
                </a:ext>
              </a:extLst>
            </p:cNvPr>
            <p:cNvSpPr txBox="1"/>
            <p:nvPr/>
          </p:nvSpPr>
          <p:spPr>
            <a:xfrm>
              <a:off x="1708310" y="2605812"/>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grpSp>
      <p:sp>
        <p:nvSpPr>
          <p:cNvPr id="115" name="Rectangle: Rounded Corners 114">
            <a:extLst>
              <a:ext uri="{FF2B5EF4-FFF2-40B4-BE49-F238E27FC236}">
                <a16:creationId xmlns:a16="http://schemas.microsoft.com/office/drawing/2014/main" id="{202B4C20-67E3-46F0-B95F-22D937706175}"/>
              </a:ext>
            </a:extLst>
          </p:cNvPr>
          <p:cNvSpPr/>
          <p:nvPr/>
        </p:nvSpPr>
        <p:spPr>
          <a:xfrm>
            <a:off x="782168" y="201960"/>
            <a:ext cx="1567630" cy="420642"/>
          </a:xfrm>
          <a:prstGeom prst="round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553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E0015AB-471E-49D5-94A6-A06E4DB378C0}"/>
              </a:ext>
            </a:extLst>
          </p:cNvPr>
          <p:cNvSpPr/>
          <p:nvPr/>
        </p:nvSpPr>
        <p:spPr>
          <a:xfrm>
            <a:off x="0" y="0"/>
            <a:ext cx="12192000" cy="855324"/>
          </a:xfrm>
          <a:prstGeom prst="rect">
            <a:avLst/>
          </a:prstGeom>
          <a:solidFill>
            <a:srgbClr val="7B39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41163A-1E78-49B9-BEC3-4D44661F1AE6}"/>
              </a:ext>
            </a:extLst>
          </p:cNvPr>
          <p:cNvSpPr txBox="1"/>
          <p:nvPr/>
        </p:nvSpPr>
        <p:spPr>
          <a:xfrm>
            <a:off x="5168900" y="164179"/>
            <a:ext cx="1854200" cy="461665"/>
          </a:xfrm>
          <a:prstGeom prst="rect">
            <a:avLst/>
          </a:prstGeom>
          <a:noFill/>
        </p:spPr>
        <p:txBody>
          <a:bodyPr wrap="square" rtlCol="0">
            <a:spAutoFit/>
          </a:bodyPr>
          <a:lstStyle/>
          <a:p>
            <a:pPr algn="ctr"/>
            <a:r>
              <a:rPr lang="ar-EG" sz="2400" b="1" dirty="0">
                <a:solidFill>
                  <a:schemeClr val="bg1"/>
                </a:solidFill>
                <a:latin typeface="AwanZaman" panose="02000500000000020003" pitchFamily="2" charset="-78"/>
                <a:cs typeface="AwanZaman" panose="02000500000000020003" pitchFamily="2" charset="-78"/>
              </a:rPr>
              <a:t>مستوى القران كامل</a:t>
            </a:r>
            <a:endParaRPr lang="en-US" sz="2400" b="1" dirty="0">
              <a:solidFill>
                <a:schemeClr val="bg1"/>
              </a:solidFill>
              <a:latin typeface="AwanZaman" panose="02000500000000020003" pitchFamily="2" charset="-78"/>
              <a:cs typeface="AwanZaman" panose="02000500000000020003" pitchFamily="2" charset="-78"/>
            </a:endParaRPr>
          </a:p>
        </p:txBody>
      </p:sp>
      <p:pic>
        <p:nvPicPr>
          <p:cNvPr id="12" name="Graphic 11">
            <a:extLst>
              <a:ext uri="{FF2B5EF4-FFF2-40B4-BE49-F238E27FC236}">
                <a16:creationId xmlns:a16="http://schemas.microsoft.com/office/drawing/2014/main" id="{B403C2B1-BD3B-4D7F-A831-DE6CEA8AFF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4857" y="771071"/>
            <a:ext cx="2322286" cy="1160462"/>
          </a:xfrm>
          <a:prstGeom prst="rect">
            <a:avLst/>
          </a:prstGeom>
        </p:spPr>
      </p:pic>
      <p:grpSp>
        <p:nvGrpSpPr>
          <p:cNvPr id="34" name="Group 33">
            <a:extLst>
              <a:ext uri="{FF2B5EF4-FFF2-40B4-BE49-F238E27FC236}">
                <a16:creationId xmlns:a16="http://schemas.microsoft.com/office/drawing/2014/main" id="{C57EF53E-F50F-4248-A1CC-4725A8DFF658}"/>
              </a:ext>
            </a:extLst>
          </p:cNvPr>
          <p:cNvGrpSpPr/>
          <p:nvPr/>
        </p:nvGrpSpPr>
        <p:grpSpPr>
          <a:xfrm>
            <a:off x="957912" y="1752601"/>
            <a:ext cx="10462706" cy="1653208"/>
            <a:chOff x="957912" y="2057401"/>
            <a:chExt cx="10462706" cy="1653208"/>
          </a:xfrm>
        </p:grpSpPr>
        <p:sp>
          <p:nvSpPr>
            <p:cNvPr id="15" name="Rectangle: Rounded Corners 14">
              <a:extLst>
                <a:ext uri="{FF2B5EF4-FFF2-40B4-BE49-F238E27FC236}">
                  <a16:creationId xmlns:a16="http://schemas.microsoft.com/office/drawing/2014/main" id="{47963DB5-B51F-43C2-9CCC-FD61A7F919CD}"/>
                </a:ext>
              </a:extLst>
            </p:cNvPr>
            <p:cNvSpPr/>
            <p:nvPr/>
          </p:nvSpPr>
          <p:spPr>
            <a:xfrm>
              <a:off x="957912" y="2057401"/>
              <a:ext cx="10462706" cy="1653208"/>
            </a:xfrm>
            <a:prstGeom prst="roundRect">
              <a:avLst>
                <a:gd name="adj" fmla="val 8269"/>
              </a:avLst>
            </a:prstGeom>
            <a:solidFill>
              <a:srgbClr val="FFF2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36CDD148-6CB2-4CDC-980D-12F6F9612518}"/>
                </a:ext>
              </a:extLst>
            </p:cNvPr>
            <p:cNvSpPr txBox="1"/>
            <p:nvPr/>
          </p:nvSpPr>
          <p:spPr>
            <a:xfrm>
              <a:off x="7363258" y="2153049"/>
              <a:ext cx="4057360"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السؤال الأول : </a:t>
              </a:r>
              <a:endParaRPr lang="en-US" sz="2800" dirty="0">
                <a:solidFill>
                  <a:srgbClr val="7B3911"/>
                </a:solidFill>
                <a:latin typeface="AwanZaman" panose="02000500000000020003" pitchFamily="2" charset="-78"/>
                <a:cs typeface="AwanZaman" panose="02000500000000020003" pitchFamily="2" charset="-78"/>
              </a:endParaRPr>
            </a:p>
          </p:txBody>
        </p:sp>
        <p:grpSp>
          <p:nvGrpSpPr>
            <p:cNvPr id="19" name="Group 18">
              <a:extLst>
                <a:ext uri="{FF2B5EF4-FFF2-40B4-BE49-F238E27FC236}">
                  <a16:creationId xmlns:a16="http://schemas.microsoft.com/office/drawing/2014/main" id="{F6C57444-0C93-4858-A9D5-FA0C189BC7DC}"/>
                </a:ext>
              </a:extLst>
            </p:cNvPr>
            <p:cNvGrpSpPr/>
            <p:nvPr/>
          </p:nvGrpSpPr>
          <p:grpSpPr>
            <a:xfrm>
              <a:off x="1760430" y="2559646"/>
              <a:ext cx="9473658" cy="463012"/>
              <a:chOff x="1760430" y="2904198"/>
              <a:chExt cx="9473658" cy="463012"/>
            </a:xfrm>
          </p:grpSpPr>
          <p:sp>
            <p:nvSpPr>
              <p:cNvPr id="24" name="TextBox 23">
                <a:extLst>
                  <a:ext uri="{FF2B5EF4-FFF2-40B4-BE49-F238E27FC236}">
                    <a16:creationId xmlns:a16="http://schemas.microsoft.com/office/drawing/2014/main" id="{4F021D7D-C59C-4251-AA0E-37C283B8F5E1}"/>
                  </a:ext>
                </a:extLst>
              </p:cNvPr>
              <p:cNvSpPr txBox="1"/>
              <p:nvPr/>
            </p:nvSpPr>
            <p:spPr>
              <a:xfrm>
                <a:off x="7051681" y="2905545"/>
                <a:ext cx="4182407"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من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إِنَّ ٱلَّذِينَ كَفَرُوا سَوَآءٌ عَلَيْهِمْ ... </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sp>
            <p:nvSpPr>
              <p:cNvPr id="26" name="TextBox 25">
                <a:extLst>
                  <a:ext uri="{FF2B5EF4-FFF2-40B4-BE49-F238E27FC236}">
                    <a16:creationId xmlns:a16="http://schemas.microsoft.com/office/drawing/2014/main" id="{33A0A0DA-DE00-4ED8-B673-C93E229BFA41}"/>
                  </a:ext>
                </a:extLst>
              </p:cNvPr>
              <p:cNvSpPr txBox="1"/>
              <p:nvPr/>
            </p:nvSpPr>
            <p:spPr>
              <a:xfrm>
                <a:off x="1760430" y="2904198"/>
                <a:ext cx="5103284"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الى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 ٱلْمُفْسِدُونَ وَلَـٰكِن لَّا يَشْعُرُون</a:t>
                </a:r>
                <a:r>
                  <a:rPr lang="ar-EG" sz="2400" dirty="0">
                    <a:solidFill>
                      <a:schemeClr val="tx2"/>
                    </a:solidFill>
                    <a:latin typeface="AwanZaman" panose="02000500000000020003" pitchFamily="2" charset="-78"/>
                    <a:cs typeface="AwanZaman" panose="02000500000000020003" pitchFamily="2" charset="-78"/>
                  </a:rPr>
                  <a:t>َ</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grpSp>
        <p:grpSp>
          <p:nvGrpSpPr>
            <p:cNvPr id="30" name="Group 29">
              <a:extLst>
                <a:ext uri="{FF2B5EF4-FFF2-40B4-BE49-F238E27FC236}">
                  <a16:creationId xmlns:a16="http://schemas.microsoft.com/office/drawing/2014/main" id="{945114F4-566A-4F62-9AE8-60B54DAF26FC}"/>
                </a:ext>
              </a:extLst>
            </p:cNvPr>
            <p:cNvGrpSpPr/>
            <p:nvPr/>
          </p:nvGrpSpPr>
          <p:grpSpPr>
            <a:xfrm>
              <a:off x="9739086" y="3056811"/>
              <a:ext cx="1662482" cy="523220"/>
              <a:chOff x="9739086" y="3331505"/>
              <a:chExt cx="1662482" cy="523220"/>
            </a:xfrm>
          </p:grpSpPr>
          <p:sp>
            <p:nvSpPr>
              <p:cNvPr id="28" name="TextBox 27">
                <a:extLst>
                  <a:ext uri="{FF2B5EF4-FFF2-40B4-BE49-F238E27FC236}">
                    <a16:creationId xmlns:a16="http://schemas.microsoft.com/office/drawing/2014/main" id="{40965881-7A10-4020-8030-2C827CE8DF22}"/>
                  </a:ext>
                </a:extLst>
              </p:cNvPr>
              <p:cNvSpPr txBox="1"/>
              <p:nvPr/>
            </p:nvSpPr>
            <p:spPr>
              <a:xfrm>
                <a:off x="9739086" y="3331505"/>
                <a:ext cx="1662482"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الاجابة </a:t>
                </a:r>
                <a:endParaRPr lang="en-US" sz="2800" dirty="0">
                  <a:solidFill>
                    <a:srgbClr val="7B3911"/>
                  </a:solidFill>
                  <a:latin typeface="AwanZaman" panose="02000500000000020003" pitchFamily="2" charset="-78"/>
                  <a:cs typeface="AwanZaman" panose="02000500000000020003" pitchFamily="2" charset="-78"/>
                </a:endParaRPr>
              </a:p>
            </p:txBody>
          </p:sp>
          <p:sp>
            <p:nvSpPr>
              <p:cNvPr id="29" name="Isosceles Triangle 28">
                <a:extLst>
                  <a:ext uri="{FF2B5EF4-FFF2-40B4-BE49-F238E27FC236}">
                    <a16:creationId xmlns:a16="http://schemas.microsoft.com/office/drawing/2014/main" id="{8A959514-BB0A-410C-AC23-8CC3527A1703}"/>
                  </a:ext>
                </a:extLst>
              </p:cNvPr>
              <p:cNvSpPr/>
              <p:nvPr/>
            </p:nvSpPr>
            <p:spPr>
              <a:xfrm rot="10800000">
                <a:off x="10303132" y="3570175"/>
                <a:ext cx="200562" cy="161036"/>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0A6F2ED2-E198-47CD-AD40-8BA9672F1FEA}"/>
                </a:ext>
              </a:extLst>
            </p:cNvPr>
            <p:cNvSpPr txBox="1"/>
            <p:nvPr/>
          </p:nvSpPr>
          <p:spPr>
            <a:xfrm>
              <a:off x="6555293" y="2622548"/>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sp>
          <p:nvSpPr>
            <p:cNvPr id="32" name="TextBox 31">
              <a:extLst>
                <a:ext uri="{FF2B5EF4-FFF2-40B4-BE49-F238E27FC236}">
                  <a16:creationId xmlns:a16="http://schemas.microsoft.com/office/drawing/2014/main" id="{93C8B726-C98A-451B-A11E-C36FB8D367E0}"/>
                </a:ext>
              </a:extLst>
            </p:cNvPr>
            <p:cNvSpPr txBox="1"/>
            <p:nvPr/>
          </p:nvSpPr>
          <p:spPr>
            <a:xfrm>
              <a:off x="1708310" y="2605812"/>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grpSp>
      <p:sp>
        <p:nvSpPr>
          <p:cNvPr id="2" name="Rectangle: Rounded Corners 1">
            <a:extLst>
              <a:ext uri="{FF2B5EF4-FFF2-40B4-BE49-F238E27FC236}">
                <a16:creationId xmlns:a16="http://schemas.microsoft.com/office/drawing/2014/main" id="{51D047CA-087C-4791-91BC-F1AA49923599}"/>
              </a:ext>
            </a:extLst>
          </p:cNvPr>
          <p:cNvSpPr/>
          <p:nvPr/>
        </p:nvSpPr>
        <p:spPr>
          <a:xfrm>
            <a:off x="782168" y="201960"/>
            <a:ext cx="1567630" cy="420642"/>
          </a:xfrm>
          <a:prstGeom prst="round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BBEEE25E-458E-4581-9FDB-25EDF96D9016}"/>
              </a:ext>
            </a:extLst>
          </p:cNvPr>
          <p:cNvSpPr txBox="1"/>
          <p:nvPr/>
        </p:nvSpPr>
        <p:spPr>
          <a:xfrm>
            <a:off x="668359" y="164178"/>
            <a:ext cx="1701394" cy="461665"/>
          </a:xfrm>
          <a:prstGeom prst="rect">
            <a:avLst/>
          </a:prstGeom>
          <a:noFill/>
        </p:spPr>
        <p:txBody>
          <a:bodyPr wrap="square" rtlCol="0">
            <a:spAutoFit/>
          </a:bodyPr>
          <a:lstStyle/>
          <a:p>
            <a:pPr algn="ctr"/>
            <a:r>
              <a:rPr lang="ar-EG" sz="2400" b="1" dirty="0">
                <a:solidFill>
                  <a:schemeClr val="bg1"/>
                </a:solidFill>
                <a:latin typeface="AwanZaman" panose="02000500000000020003" pitchFamily="2" charset="-78"/>
                <a:cs typeface="AwanZaman" panose="02000500000000020003" pitchFamily="2" charset="-78"/>
              </a:rPr>
              <a:t>تغيير المستوى</a:t>
            </a:r>
            <a:endParaRPr lang="en-US" sz="2400" b="1" dirty="0">
              <a:solidFill>
                <a:schemeClr val="bg1"/>
              </a:solidFill>
              <a:latin typeface="AwanZaman" panose="02000500000000020003" pitchFamily="2" charset="-78"/>
              <a:cs typeface="AwanZaman" panose="02000500000000020003" pitchFamily="2" charset="-78"/>
            </a:endParaRPr>
          </a:p>
        </p:txBody>
      </p:sp>
      <p:grpSp>
        <p:nvGrpSpPr>
          <p:cNvPr id="69" name="Group 68">
            <a:extLst>
              <a:ext uri="{FF2B5EF4-FFF2-40B4-BE49-F238E27FC236}">
                <a16:creationId xmlns:a16="http://schemas.microsoft.com/office/drawing/2014/main" id="{69DE9234-54E2-4D4B-8E32-73F7AF725885}"/>
              </a:ext>
            </a:extLst>
          </p:cNvPr>
          <p:cNvGrpSpPr/>
          <p:nvPr/>
        </p:nvGrpSpPr>
        <p:grpSpPr>
          <a:xfrm>
            <a:off x="10915059" y="163513"/>
            <a:ext cx="638058" cy="638058"/>
            <a:chOff x="9865636" y="983965"/>
            <a:chExt cx="638058" cy="638058"/>
          </a:xfrm>
        </p:grpSpPr>
        <p:pic>
          <p:nvPicPr>
            <p:cNvPr id="66" name="Picture 65">
              <a:extLst>
                <a:ext uri="{FF2B5EF4-FFF2-40B4-BE49-F238E27FC236}">
                  <a16:creationId xmlns:a16="http://schemas.microsoft.com/office/drawing/2014/main" id="{46299CE7-12AF-45EA-89CF-DD21EDC871B3}"/>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l="28164" t="62079" r="36037" b="28398"/>
            <a:stretch>
              <a:fillRect/>
            </a:stretch>
          </p:blipFill>
          <p:spPr>
            <a:xfrm>
              <a:off x="9932311" y="1481501"/>
              <a:ext cx="504708" cy="134256"/>
            </a:xfrm>
            <a:custGeom>
              <a:avLst/>
              <a:gdLst>
                <a:gd name="connsiteX0" fmla="*/ 0 w 359568"/>
                <a:gd name="connsiteY0" fmla="*/ 0 h 95648"/>
                <a:gd name="connsiteX1" fmla="*/ 359568 w 359568"/>
                <a:gd name="connsiteY1" fmla="*/ 0 h 95648"/>
                <a:gd name="connsiteX2" fmla="*/ 359568 w 359568"/>
                <a:gd name="connsiteY2" fmla="*/ 95648 h 95648"/>
                <a:gd name="connsiteX3" fmla="*/ 0 w 359568"/>
                <a:gd name="connsiteY3" fmla="*/ 95648 h 95648"/>
              </a:gdLst>
              <a:ahLst/>
              <a:cxnLst>
                <a:cxn ang="0">
                  <a:pos x="connsiteX0" y="connsiteY0"/>
                </a:cxn>
                <a:cxn ang="0">
                  <a:pos x="connsiteX1" y="connsiteY1"/>
                </a:cxn>
                <a:cxn ang="0">
                  <a:pos x="connsiteX2" y="connsiteY2"/>
                </a:cxn>
                <a:cxn ang="0">
                  <a:pos x="connsiteX3" y="connsiteY3"/>
                </a:cxn>
              </a:cxnLst>
              <a:rect l="l" t="t" r="r" b="b"/>
              <a:pathLst>
                <a:path w="359568" h="95648">
                  <a:moveTo>
                    <a:pt x="0" y="0"/>
                  </a:moveTo>
                  <a:lnTo>
                    <a:pt x="359568" y="0"/>
                  </a:lnTo>
                  <a:lnTo>
                    <a:pt x="359568" y="95648"/>
                  </a:lnTo>
                  <a:lnTo>
                    <a:pt x="0" y="95648"/>
                  </a:lnTo>
                  <a:close/>
                </a:path>
              </a:pathLst>
            </a:custGeom>
          </p:spPr>
        </p:pic>
        <p:pic>
          <p:nvPicPr>
            <p:cNvPr id="68" name="Picture 67">
              <a:extLst>
                <a:ext uri="{FF2B5EF4-FFF2-40B4-BE49-F238E27FC236}">
                  <a16:creationId xmlns:a16="http://schemas.microsoft.com/office/drawing/2014/main" id="{D338DA62-7102-441B-ADD0-655D4A265EC1}"/>
                </a:ext>
              </a:extLst>
            </p:cNvPr>
            <p:cNvPicPr>
              <a:picLocks noChangeAspect="1"/>
            </p:cNvPicPr>
            <p:nvPr/>
          </p:nvPicPr>
          <p:blipFill>
            <a:blip r:embed="rId4">
              <a:extLst>
                <a:ext uri="{28A0092B-C50C-407E-A947-70E740481C1C}">
                  <a14:useLocalDpi xmlns:a14="http://schemas.microsoft.com/office/drawing/2010/main" val="0"/>
                </a:ext>
              </a:extLst>
            </a:blip>
            <a:srcRect l="14301" t="13891" r="22174" b="22584"/>
            <a:stretch>
              <a:fillRect/>
            </a:stretch>
          </p:blipFill>
          <p:spPr>
            <a:xfrm>
              <a:off x="9865636" y="983965"/>
              <a:ext cx="638058" cy="638058"/>
            </a:xfrm>
            <a:custGeom>
              <a:avLst/>
              <a:gdLst>
                <a:gd name="connsiteX0" fmla="*/ 141159 w 638058"/>
                <a:gd name="connsiteY0" fmla="*/ 486123 h 638058"/>
                <a:gd name="connsiteX1" fmla="*/ 141159 w 638058"/>
                <a:gd name="connsiteY1" fmla="*/ 581771 h 638058"/>
                <a:gd name="connsiteX2" fmla="*/ 496899 w 638058"/>
                <a:gd name="connsiteY2" fmla="*/ 581771 h 638058"/>
                <a:gd name="connsiteX3" fmla="*/ 496899 w 638058"/>
                <a:gd name="connsiteY3" fmla="*/ 486123 h 638058"/>
                <a:gd name="connsiteX4" fmla="*/ 319029 w 638058"/>
                <a:gd name="connsiteY4" fmla="*/ 0 h 638058"/>
                <a:gd name="connsiteX5" fmla="*/ 638058 w 638058"/>
                <a:gd name="connsiteY5" fmla="*/ 319029 h 638058"/>
                <a:gd name="connsiteX6" fmla="*/ 319029 w 638058"/>
                <a:gd name="connsiteY6" fmla="*/ 638058 h 638058"/>
                <a:gd name="connsiteX7" fmla="*/ 0 w 638058"/>
                <a:gd name="connsiteY7" fmla="*/ 319029 h 638058"/>
                <a:gd name="connsiteX8" fmla="*/ 319029 w 638058"/>
                <a:gd name="connsiteY8" fmla="*/ 0 h 6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058" h="638058">
                  <a:moveTo>
                    <a:pt x="141159" y="486123"/>
                  </a:moveTo>
                  <a:lnTo>
                    <a:pt x="141159" y="581771"/>
                  </a:lnTo>
                  <a:lnTo>
                    <a:pt x="496899" y="581771"/>
                  </a:lnTo>
                  <a:lnTo>
                    <a:pt x="496899" y="486123"/>
                  </a:lnTo>
                  <a:close/>
                  <a:moveTo>
                    <a:pt x="319029" y="0"/>
                  </a:moveTo>
                  <a:cubicBezTo>
                    <a:pt x="495224" y="0"/>
                    <a:pt x="638058" y="142834"/>
                    <a:pt x="638058" y="319029"/>
                  </a:cubicBezTo>
                  <a:cubicBezTo>
                    <a:pt x="638058" y="495224"/>
                    <a:pt x="495224" y="638058"/>
                    <a:pt x="319029" y="638058"/>
                  </a:cubicBezTo>
                  <a:cubicBezTo>
                    <a:pt x="142834" y="638058"/>
                    <a:pt x="0" y="495224"/>
                    <a:pt x="0" y="319029"/>
                  </a:cubicBezTo>
                  <a:cubicBezTo>
                    <a:pt x="0" y="142834"/>
                    <a:pt x="142834" y="0"/>
                    <a:pt x="319029" y="0"/>
                  </a:cubicBezTo>
                  <a:close/>
                </a:path>
              </a:pathLst>
            </a:custGeom>
          </p:spPr>
        </p:pic>
      </p:grpSp>
      <p:grpSp>
        <p:nvGrpSpPr>
          <p:cNvPr id="70" name="Group 69">
            <a:extLst>
              <a:ext uri="{FF2B5EF4-FFF2-40B4-BE49-F238E27FC236}">
                <a16:creationId xmlns:a16="http://schemas.microsoft.com/office/drawing/2014/main" id="{0CAAE967-7F69-4610-8501-B225E8353735}"/>
              </a:ext>
            </a:extLst>
          </p:cNvPr>
          <p:cNvGrpSpPr/>
          <p:nvPr/>
        </p:nvGrpSpPr>
        <p:grpSpPr>
          <a:xfrm>
            <a:off x="957912" y="3617628"/>
            <a:ext cx="10462706" cy="3583271"/>
            <a:chOff x="957912" y="2057400"/>
            <a:chExt cx="10462706" cy="3583271"/>
          </a:xfrm>
        </p:grpSpPr>
        <p:sp>
          <p:nvSpPr>
            <p:cNvPr id="71" name="Rectangle: Rounded Corners 70">
              <a:extLst>
                <a:ext uri="{FF2B5EF4-FFF2-40B4-BE49-F238E27FC236}">
                  <a16:creationId xmlns:a16="http://schemas.microsoft.com/office/drawing/2014/main" id="{97EDD347-CCA5-477B-BC4F-43618597957D}"/>
                </a:ext>
              </a:extLst>
            </p:cNvPr>
            <p:cNvSpPr/>
            <p:nvPr/>
          </p:nvSpPr>
          <p:spPr>
            <a:xfrm>
              <a:off x="957912" y="2057400"/>
              <a:ext cx="10462706" cy="3583271"/>
            </a:xfrm>
            <a:prstGeom prst="roundRect">
              <a:avLst>
                <a:gd name="adj" fmla="val 8269"/>
              </a:avLst>
            </a:prstGeom>
            <a:solidFill>
              <a:srgbClr val="FFF2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51862CFF-1AE3-4EF6-83C0-87DFBD248FC2}"/>
                </a:ext>
              </a:extLst>
            </p:cNvPr>
            <p:cNvSpPr txBox="1"/>
            <p:nvPr/>
          </p:nvSpPr>
          <p:spPr>
            <a:xfrm>
              <a:off x="7363258" y="2153049"/>
              <a:ext cx="4057360"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السؤال الثاني : </a:t>
              </a:r>
              <a:endParaRPr lang="en-US" sz="2800" dirty="0">
                <a:solidFill>
                  <a:srgbClr val="7B3911"/>
                </a:solidFill>
                <a:latin typeface="AwanZaman" panose="02000500000000020003" pitchFamily="2" charset="-78"/>
                <a:cs typeface="AwanZaman" panose="02000500000000020003" pitchFamily="2" charset="-78"/>
              </a:endParaRPr>
            </a:p>
          </p:txBody>
        </p:sp>
        <p:grpSp>
          <p:nvGrpSpPr>
            <p:cNvPr id="73" name="Group 72">
              <a:extLst>
                <a:ext uri="{FF2B5EF4-FFF2-40B4-BE49-F238E27FC236}">
                  <a16:creationId xmlns:a16="http://schemas.microsoft.com/office/drawing/2014/main" id="{C239C1FA-F69D-4FE7-B7AD-3F56FBBF3DC5}"/>
                </a:ext>
              </a:extLst>
            </p:cNvPr>
            <p:cNvGrpSpPr/>
            <p:nvPr/>
          </p:nvGrpSpPr>
          <p:grpSpPr>
            <a:xfrm>
              <a:off x="1760430" y="2559646"/>
              <a:ext cx="9473658" cy="463012"/>
              <a:chOff x="1760430" y="2904198"/>
              <a:chExt cx="9473658" cy="463012"/>
            </a:xfrm>
          </p:grpSpPr>
          <p:sp>
            <p:nvSpPr>
              <p:cNvPr id="79" name="TextBox 78">
                <a:extLst>
                  <a:ext uri="{FF2B5EF4-FFF2-40B4-BE49-F238E27FC236}">
                    <a16:creationId xmlns:a16="http://schemas.microsoft.com/office/drawing/2014/main" id="{D4F1DDE0-8906-42EC-A4A6-28FF648B3DF7}"/>
                  </a:ext>
                </a:extLst>
              </p:cNvPr>
              <p:cNvSpPr txBox="1"/>
              <p:nvPr/>
            </p:nvSpPr>
            <p:spPr>
              <a:xfrm>
                <a:off x="7051681" y="2905545"/>
                <a:ext cx="4182407"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من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إِنَّ ٱلَّذِينَ كَفَرُوا سَوَآءٌ عَلَيْهِمْ ... </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sp>
            <p:nvSpPr>
              <p:cNvPr id="80" name="TextBox 79">
                <a:extLst>
                  <a:ext uri="{FF2B5EF4-FFF2-40B4-BE49-F238E27FC236}">
                    <a16:creationId xmlns:a16="http://schemas.microsoft.com/office/drawing/2014/main" id="{3BE4C1DE-0B43-4821-809F-29BA2CAF4C4E}"/>
                  </a:ext>
                </a:extLst>
              </p:cNvPr>
              <p:cNvSpPr txBox="1"/>
              <p:nvPr/>
            </p:nvSpPr>
            <p:spPr>
              <a:xfrm>
                <a:off x="1760430" y="2904198"/>
                <a:ext cx="5103284"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الى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 ٱلْمُفْسِدُونَ وَلَـٰكِن لَّا يَشْعُرُون</a:t>
                </a:r>
                <a:r>
                  <a:rPr lang="ar-EG" sz="2400" dirty="0">
                    <a:solidFill>
                      <a:schemeClr val="tx2"/>
                    </a:solidFill>
                    <a:latin typeface="AwanZaman" panose="02000500000000020003" pitchFamily="2" charset="-78"/>
                    <a:cs typeface="AwanZaman" panose="02000500000000020003" pitchFamily="2" charset="-78"/>
                  </a:rPr>
                  <a:t>َ</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grpSp>
        <p:grpSp>
          <p:nvGrpSpPr>
            <p:cNvPr id="74" name="Group 73">
              <a:extLst>
                <a:ext uri="{FF2B5EF4-FFF2-40B4-BE49-F238E27FC236}">
                  <a16:creationId xmlns:a16="http://schemas.microsoft.com/office/drawing/2014/main" id="{C2764259-E500-461A-9CE3-19382FEA087E}"/>
                </a:ext>
              </a:extLst>
            </p:cNvPr>
            <p:cNvGrpSpPr/>
            <p:nvPr/>
          </p:nvGrpSpPr>
          <p:grpSpPr>
            <a:xfrm>
              <a:off x="9739086" y="3056811"/>
              <a:ext cx="1662482" cy="523220"/>
              <a:chOff x="9739086" y="3331505"/>
              <a:chExt cx="1662482" cy="523220"/>
            </a:xfrm>
          </p:grpSpPr>
          <p:sp>
            <p:nvSpPr>
              <p:cNvPr id="77" name="TextBox 76">
                <a:extLst>
                  <a:ext uri="{FF2B5EF4-FFF2-40B4-BE49-F238E27FC236}">
                    <a16:creationId xmlns:a16="http://schemas.microsoft.com/office/drawing/2014/main" id="{A96AC8B9-F6D5-4BA0-AA82-C9A7C30512F7}"/>
                  </a:ext>
                </a:extLst>
              </p:cNvPr>
              <p:cNvSpPr txBox="1"/>
              <p:nvPr/>
            </p:nvSpPr>
            <p:spPr>
              <a:xfrm>
                <a:off x="9739086" y="3331505"/>
                <a:ext cx="1662482"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الاجابة </a:t>
                </a:r>
                <a:endParaRPr lang="en-US" sz="2800" dirty="0">
                  <a:solidFill>
                    <a:srgbClr val="7B3911"/>
                  </a:solidFill>
                  <a:latin typeface="AwanZaman" panose="02000500000000020003" pitchFamily="2" charset="-78"/>
                  <a:cs typeface="AwanZaman" panose="02000500000000020003" pitchFamily="2" charset="-78"/>
                </a:endParaRPr>
              </a:p>
            </p:txBody>
          </p:sp>
          <p:sp>
            <p:nvSpPr>
              <p:cNvPr id="78" name="Isosceles Triangle 77">
                <a:extLst>
                  <a:ext uri="{FF2B5EF4-FFF2-40B4-BE49-F238E27FC236}">
                    <a16:creationId xmlns:a16="http://schemas.microsoft.com/office/drawing/2014/main" id="{A0E551CB-0424-449B-A698-ACFE2D371796}"/>
                  </a:ext>
                </a:extLst>
              </p:cNvPr>
              <p:cNvSpPr/>
              <p:nvPr/>
            </p:nvSpPr>
            <p:spPr>
              <a:xfrm>
                <a:off x="10303132" y="3570175"/>
                <a:ext cx="200562" cy="161036"/>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B040BFA3-2399-4945-8589-2FBBF0EC3B51}"/>
                </a:ext>
              </a:extLst>
            </p:cNvPr>
            <p:cNvSpPr txBox="1"/>
            <p:nvPr/>
          </p:nvSpPr>
          <p:spPr>
            <a:xfrm>
              <a:off x="6555293" y="2622548"/>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sp>
          <p:nvSpPr>
            <p:cNvPr id="76" name="TextBox 75">
              <a:extLst>
                <a:ext uri="{FF2B5EF4-FFF2-40B4-BE49-F238E27FC236}">
                  <a16:creationId xmlns:a16="http://schemas.microsoft.com/office/drawing/2014/main" id="{92305B70-5E3F-4513-BB77-3BFFAEFA2821}"/>
                </a:ext>
              </a:extLst>
            </p:cNvPr>
            <p:cNvSpPr txBox="1"/>
            <p:nvPr/>
          </p:nvSpPr>
          <p:spPr>
            <a:xfrm>
              <a:off x="1708310" y="2605812"/>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grpSp>
      <p:sp>
        <p:nvSpPr>
          <p:cNvPr id="46" name="TextBox 45">
            <a:extLst>
              <a:ext uri="{FF2B5EF4-FFF2-40B4-BE49-F238E27FC236}">
                <a16:creationId xmlns:a16="http://schemas.microsoft.com/office/drawing/2014/main" id="{0808B18F-9C02-42E5-8C52-FDB362EB372B}"/>
              </a:ext>
            </a:extLst>
          </p:cNvPr>
          <p:cNvSpPr txBox="1"/>
          <p:nvPr/>
        </p:nvSpPr>
        <p:spPr>
          <a:xfrm>
            <a:off x="1428579" y="5073566"/>
            <a:ext cx="9521372" cy="2246769"/>
          </a:xfrm>
          <a:prstGeom prst="rect">
            <a:avLst/>
          </a:prstGeom>
          <a:noFill/>
        </p:spPr>
        <p:txBody>
          <a:bodyPr wrap="square" rtlCol="0">
            <a:spAutoFit/>
          </a:bodyPr>
          <a:lstStyle/>
          <a:p>
            <a:pPr algn="ctr"/>
            <a:r>
              <a:rPr lang="ar-EG" sz="2800" dirty="0">
                <a:solidFill>
                  <a:schemeClr val="tx2">
                    <a:lumMod val="50000"/>
                  </a:schemeClr>
                </a:solidFill>
                <a:latin typeface="AwanZaman" panose="02000500000000020003" pitchFamily="2" charset="-78"/>
                <a:cs typeface="AwanZaman" panose="02000500000000020003" pitchFamily="2" charset="-78"/>
              </a:rPr>
              <a:t>إِنَّ ٱلَّذِينَ كَفَرُوا سَوَآءٌ عَلَيْهِمْ ءَأَنذَرْتَهُمْ أَمْ لَمْ تُنذِرْهُمْ لَا يُؤْمِنُونَ ٦ خَتَمَ ٱللَّهُ عَلَىٰ قُلُوبِهِمْ وَعَلَىٰ سَمْعِهِمْ  وَعَلَىٰٓ أَبْصَـٰرِهِمْ غِشَـٰوَةٌ وَلَهُمْ عَذَابٌ عَظِيمٌ ٧ وَمِنَ ٱلنَّاسِ مَن يَقُولُ ءَامَنَّا بِٱللَّهِ وَبِٱلْيَوْمِ ٱلْـَٔاخِرِ وَمَا هُم بِمُؤْمِنِينَ ٨ يُخَـٰدِعُونَ ٱللَّهَ وَٱلَّذِينَ ءَامَنُوا وَمَا يَخْدَعُونَ إِلَّآ أَنفُسَهُمْ وَمَا يَشْعُرُونَ ٩ فِى قُلُوبِهِم مَّرَضٌ فَزَادَهُمُ ٱللَّهُ مَرَضًا  وَلَهُمْ عَذَابٌ أَلِيمٌ بِمَا كَانُوا يَكْذِبُونَ ١٠ وَإِذَا قِيلَ لَهُمْ لَا تُفْسِدُوا فِى ٱلْأَرْضِ قَالُوٓا إِنَّمَا نَحْنُ مُصْلِحُونَ ١١ أَلَآ إِنَّهُمْ هُمُ ٱلْمُفْسِدُونَ وَلَـٰكِن لَّا يَشْعُرُونَ ١٢</a:t>
            </a:r>
            <a:endParaRPr lang="en-US" sz="2800" dirty="0">
              <a:solidFill>
                <a:schemeClr val="tx2">
                  <a:lumMod val="50000"/>
                </a:schemeClr>
              </a:solidFill>
              <a:latin typeface="AwanZaman" panose="02000500000000020003" pitchFamily="2" charset="-78"/>
              <a:cs typeface="AwanZaman" panose="02000500000000020003" pitchFamily="2" charset="-78"/>
            </a:endParaRPr>
          </a:p>
        </p:txBody>
      </p:sp>
      <p:cxnSp>
        <p:nvCxnSpPr>
          <p:cNvPr id="4" name="Straight Connector 3">
            <a:extLst>
              <a:ext uri="{FF2B5EF4-FFF2-40B4-BE49-F238E27FC236}">
                <a16:creationId xmlns:a16="http://schemas.microsoft.com/office/drawing/2014/main" id="{376220B7-9CF1-47A9-8AD2-F18F9D204732}"/>
              </a:ext>
            </a:extLst>
          </p:cNvPr>
          <p:cNvCxnSpPr/>
          <p:nvPr/>
        </p:nvCxnSpPr>
        <p:spPr>
          <a:xfrm>
            <a:off x="5713953" y="661049"/>
            <a:ext cx="76409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99896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0CAAE967-7F69-4610-8501-B225E8353735}"/>
              </a:ext>
            </a:extLst>
          </p:cNvPr>
          <p:cNvGrpSpPr/>
          <p:nvPr/>
        </p:nvGrpSpPr>
        <p:grpSpPr>
          <a:xfrm>
            <a:off x="957912" y="740684"/>
            <a:ext cx="10462706" cy="1653208"/>
            <a:chOff x="957912" y="2057401"/>
            <a:chExt cx="10462706" cy="1653208"/>
          </a:xfrm>
        </p:grpSpPr>
        <p:sp>
          <p:nvSpPr>
            <p:cNvPr id="71" name="Rectangle: Rounded Corners 70">
              <a:extLst>
                <a:ext uri="{FF2B5EF4-FFF2-40B4-BE49-F238E27FC236}">
                  <a16:creationId xmlns:a16="http://schemas.microsoft.com/office/drawing/2014/main" id="{97EDD347-CCA5-477B-BC4F-43618597957D}"/>
                </a:ext>
              </a:extLst>
            </p:cNvPr>
            <p:cNvSpPr/>
            <p:nvPr/>
          </p:nvSpPr>
          <p:spPr>
            <a:xfrm>
              <a:off x="957912" y="2057401"/>
              <a:ext cx="10462706" cy="1653208"/>
            </a:xfrm>
            <a:prstGeom prst="roundRect">
              <a:avLst>
                <a:gd name="adj" fmla="val 8269"/>
              </a:avLst>
            </a:prstGeom>
            <a:solidFill>
              <a:srgbClr val="FFF2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51862CFF-1AE3-4EF6-83C0-87DFBD248FC2}"/>
                </a:ext>
              </a:extLst>
            </p:cNvPr>
            <p:cNvSpPr txBox="1"/>
            <p:nvPr/>
          </p:nvSpPr>
          <p:spPr>
            <a:xfrm>
              <a:off x="7363258" y="2153049"/>
              <a:ext cx="4057360"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السؤال الرايع : </a:t>
              </a:r>
              <a:endParaRPr lang="en-US" sz="2800" dirty="0">
                <a:solidFill>
                  <a:srgbClr val="7B3911"/>
                </a:solidFill>
                <a:latin typeface="AwanZaman" panose="02000500000000020003" pitchFamily="2" charset="-78"/>
                <a:cs typeface="AwanZaman" panose="02000500000000020003" pitchFamily="2" charset="-78"/>
              </a:endParaRPr>
            </a:p>
          </p:txBody>
        </p:sp>
        <p:grpSp>
          <p:nvGrpSpPr>
            <p:cNvPr id="73" name="Group 72">
              <a:extLst>
                <a:ext uri="{FF2B5EF4-FFF2-40B4-BE49-F238E27FC236}">
                  <a16:creationId xmlns:a16="http://schemas.microsoft.com/office/drawing/2014/main" id="{C239C1FA-F69D-4FE7-B7AD-3F56FBBF3DC5}"/>
                </a:ext>
              </a:extLst>
            </p:cNvPr>
            <p:cNvGrpSpPr/>
            <p:nvPr/>
          </p:nvGrpSpPr>
          <p:grpSpPr>
            <a:xfrm>
              <a:off x="1760430" y="2559646"/>
              <a:ext cx="9473658" cy="463012"/>
              <a:chOff x="1760430" y="2904198"/>
              <a:chExt cx="9473658" cy="463012"/>
            </a:xfrm>
          </p:grpSpPr>
          <p:sp>
            <p:nvSpPr>
              <p:cNvPr id="79" name="TextBox 78">
                <a:extLst>
                  <a:ext uri="{FF2B5EF4-FFF2-40B4-BE49-F238E27FC236}">
                    <a16:creationId xmlns:a16="http://schemas.microsoft.com/office/drawing/2014/main" id="{D4F1DDE0-8906-42EC-A4A6-28FF648B3DF7}"/>
                  </a:ext>
                </a:extLst>
              </p:cNvPr>
              <p:cNvSpPr txBox="1"/>
              <p:nvPr/>
            </p:nvSpPr>
            <p:spPr>
              <a:xfrm>
                <a:off x="7051681" y="2905545"/>
                <a:ext cx="4182407"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من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إِنَّ ٱلَّذِينَ كَفَرُوا سَوَآءٌ عَلَيْهِمْ ... </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sp>
            <p:nvSpPr>
              <p:cNvPr id="80" name="TextBox 79">
                <a:extLst>
                  <a:ext uri="{FF2B5EF4-FFF2-40B4-BE49-F238E27FC236}">
                    <a16:creationId xmlns:a16="http://schemas.microsoft.com/office/drawing/2014/main" id="{3BE4C1DE-0B43-4821-809F-29BA2CAF4C4E}"/>
                  </a:ext>
                </a:extLst>
              </p:cNvPr>
              <p:cNvSpPr txBox="1"/>
              <p:nvPr/>
            </p:nvSpPr>
            <p:spPr>
              <a:xfrm>
                <a:off x="1760430" y="2904198"/>
                <a:ext cx="5103284"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الى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 ٱلْمُفْسِدُونَ وَلَـٰكِن لَّا يَشْعُرُون</a:t>
                </a:r>
                <a:r>
                  <a:rPr lang="ar-EG" sz="2400" dirty="0">
                    <a:solidFill>
                      <a:schemeClr val="tx2"/>
                    </a:solidFill>
                    <a:latin typeface="AwanZaman" panose="02000500000000020003" pitchFamily="2" charset="-78"/>
                    <a:cs typeface="AwanZaman" panose="02000500000000020003" pitchFamily="2" charset="-78"/>
                  </a:rPr>
                  <a:t>َ</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grpSp>
        <p:grpSp>
          <p:nvGrpSpPr>
            <p:cNvPr id="74" name="Group 73">
              <a:extLst>
                <a:ext uri="{FF2B5EF4-FFF2-40B4-BE49-F238E27FC236}">
                  <a16:creationId xmlns:a16="http://schemas.microsoft.com/office/drawing/2014/main" id="{C2764259-E500-461A-9CE3-19382FEA087E}"/>
                </a:ext>
              </a:extLst>
            </p:cNvPr>
            <p:cNvGrpSpPr/>
            <p:nvPr/>
          </p:nvGrpSpPr>
          <p:grpSpPr>
            <a:xfrm>
              <a:off x="9739086" y="3056811"/>
              <a:ext cx="1662482" cy="523220"/>
              <a:chOff x="9739086" y="3331505"/>
              <a:chExt cx="1662482" cy="523220"/>
            </a:xfrm>
          </p:grpSpPr>
          <p:sp>
            <p:nvSpPr>
              <p:cNvPr id="77" name="TextBox 76">
                <a:extLst>
                  <a:ext uri="{FF2B5EF4-FFF2-40B4-BE49-F238E27FC236}">
                    <a16:creationId xmlns:a16="http://schemas.microsoft.com/office/drawing/2014/main" id="{A96AC8B9-F6D5-4BA0-AA82-C9A7C30512F7}"/>
                  </a:ext>
                </a:extLst>
              </p:cNvPr>
              <p:cNvSpPr txBox="1"/>
              <p:nvPr/>
            </p:nvSpPr>
            <p:spPr>
              <a:xfrm>
                <a:off x="9739086" y="3331505"/>
                <a:ext cx="1662482"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الاجابة </a:t>
                </a:r>
                <a:endParaRPr lang="en-US" sz="2800" dirty="0">
                  <a:solidFill>
                    <a:srgbClr val="7B3911"/>
                  </a:solidFill>
                  <a:latin typeface="AwanZaman" panose="02000500000000020003" pitchFamily="2" charset="-78"/>
                  <a:cs typeface="AwanZaman" panose="02000500000000020003" pitchFamily="2" charset="-78"/>
                </a:endParaRPr>
              </a:p>
            </p:txBody>
          </p:sp>
          <p:sp>
            <p:nvSpPr>
              <p:cNvPr id="78" name="Isosceles Triangle 77">
                <a:extLst>
                  <a:ext uri="{FF2B5EF4-FFF2-40B4-BE49-F238E27FC236}">
                    <a16:creationId xmlns:a16="http://schemas.microsoft.com/office/drawing/2014/main" id="{A0E551CB-0424-449B-A698-ACFE2D371796}"/>
                  </a:ext>
                </a:extLst>
              </p:cNvPr>
              <p:cNvSpPr/>
              <p:nvPr/>
            </p:nvSpPr>
            <p:spPr>
              <a:xfrm rot="10800000">
                <a:off x="10303132" y="3570175"/>
                <a:ext cx="200562" cy="161036"/>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a:extLst>
                <a:ext uri="{FF2B5EF4-FFF2-40B4-BE49-F238E27FC236}">
                  <a16:creationId xmlns:a16="http://schemas.microsoft.com/office/drawing/2014/main" id="{B040BFA3-2399-4945-8589-2FBBF0EC3B51}"/>
                </a:ext>
              </a:extLst>
            </p:cNvPr>
            <p:cNvSpPr txBox="1"/>
            <p:nvPr/>
          </p:nvSpPr>
          <p:spPr>
            <a:xfrm>
              <a:off x="6555293" y="2622548"/>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sp>
          <p:nvSpPr>
            <p:cNvPr id="76" name="TextBox 75">
              <a:extLst>
                <a:ext uri="{FF2B5EF4-FFF2-40B4-BE49-F238E27FC236}">
                  <a16:creationId xmlns:a16="http://schemas.microsoft.com/office/drawing/2014/main" id="{92305B70-5E3F-4513-BB77-3BFFAEFA2821}"/>
                </a:ext>
              </a:extLst>
            </p:cNvPr>
            <p:cNvSpPr txBox="1"/>
            <p:nvPr/>
          </p:nvSpPr>
          <p:spPr>
            <a:xfrm>
              <a:off x="1708310" y="2605812"/>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grpSp>
      <p:grpSp>
        <p:nvGrpSpPr>
          <p:cNvPr id="103" name="Group 102">
            <a:extLst>
              <a:ext uri="{FF2B5EF4-FFF2-40B4-BE49-F238E27FC236}">
                <a16:creationId xmlns:a16="http://schemas.microsoft.com/office/drawing/2014/main" id="{20110801-18CB-42FC-851C-0E99E6D851EC}"/>
              </a:ext>
            </a:extLst>
          </p:cNvPr>
          <p:cNvGrpSpPr/>
          <p:nvPr/>
        </p:nvGrpSpPr>
        <p:grpSpPr>
          <a:xfrm>
            <a:off x="957912" y="2523681"/>
            <a:ext cx="10462706" cy="1653208"/>
            <a:chOff x="957912" y="2057401"/>
            <a:chExt cx="10462706" cy="1653208"/>
          </a:xfrm>
        </p:grpSpPr>
        <p:sp>
          <p:nvSpPr>
            <p:cNvPr id="104" name="Rectangle: Rounded Corners 103">
              <a:extLst>
                <a:ext uri="{FF2B5EF4-FFF2-40B4-BE49-F238E27FC236}">
                  <a16:creationId xmlns:a16="http://schemas.microsoft.com/office/drawing/2014/main" id="{953B884E-1821-48E0-B52F-EE2419A12554}"/>
                </a:ext>
              </a:extLst>
            </p:cNvPr>
            <p:cNvSpPr/>
            <p:nvPr/>
          </p:nvSpPr>
          <p:spPr>
            <a:xfrm>
              <a:off x="957912" y="2057401"/>
              <a:ext cx="10462706" cy="1653208"/>
            </a:xfrm>
            <a:prstGeom prst="roundRect">
              <a:avLst>
                <a:gd name="adj" fmla="val 8269"/>
              </a:avLst>
            </a:prstGeom>
            <a:solidFill>
              <a:srgbClr val="FFF2C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E4E27CA0-CF4C-4F94-876F-5236DB3A0C89}"/>
                </a:ext>
              </a:extLst>
            </p:cNvPr>
            <p:cNvSpPr txBox="1"/>
            <p:nvPr/>
          </p:nvSpPr>
          <p:spPr>
            <a:xfrm>
              <a:off x="7363258" y="2153049"/>
              <a:ext cx="4057360"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السؤال الخامس : </a:t>
              </a:r>
              <a:endParaRPr lang="en-US" sz="2800" dirty="0">
                <a:solidFill>
                  <a:srgbClr val="7B3911"/>
                </a:solidFill>
                <a:latin typeface="AwanZaman" panose="02000500000000020003" pitchFamily="2" charset="-78"/>
                <a:cs typeface="AwanZaman" panose="02000500000000020003" pitchFamily="2" charset="-78"/>
              </a:endParaRPr>
            </a:p>
          </p:txBody>
        </p:sp>
        <p:grpSp>
          <p:nvGrpSpPr>
            <p:cNvPr id="106" name="Group 105">
              <a:extLst>
                <a:ext uri="{FF2B5EF4-FFF2-40B4-BE49-F238E27FC236}">
                  <a16:creationId xmlns:a16="http://schemas.microsoft.com/office/drawing/2014/main" id="{1F9D40A6-B31A-4963-8CC9-68EB14D6FF7A}"/>
                </a:ext>
              </a:extLst>
            </p:cNvPr>
            <p:cNvGrpSpPr/>
            <p:nvPr/>
          </p:nvGrpSpPr>
          <p:grpSpPr>
            <a:xfrm>
              <a:off x="1760430" y="2559646"/>
              <a:ext cx="9473658" cy="463012"/>
              <a:chOff x="1760430" y="2904198"/>
              <a:chExt cx="9473658" cy="463012"/>
            </a:xfrm>
          </p:grpSpPr>
          <p:sp>
            <p:nvSpPr>
              <p:cNvPr id="112" name="TextBox 111">
                <a:extLst>
                  <a:ext uri="{FF2B5EF4-FFF2-40B4-BE49-F238E27FC236}">
                    <a16:creationId xmlns:a16="http://schemas.microsoft.com/office/drawing/2014/main" id="{090EA5C6-1285-475E-9490-7EE83E2E2910}"/>
                  </a:ext>
                </a:extLst>
              </p:cNvPr>
              <p:cNvSpPr txBox="1"/>
              <p:nvPr/>
            </p:nvSpPr>
            <p:spPr>
              <a:xfrm>
                <a:off x="7051681" y="2905545"/>
                <a:ext cx="4182407"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من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إِنَّ ٱلَّذِينَ كَفَرُوا سَوَآءٌ عَلَيْهِمْ ... </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sp>
            <p:nvSpPr>
              <p:cNvPr id="113" name="TextBox 112">
                <a:extLst>
                  <a:ext uri="{FF2B5EF4-FFF2-40B4-BE49-F238E27FC236}">
                    <a16:creationId xmlns:a16="http://schemas.microsoft.com/office/drawing/2014/main" id="{ACFD824A-73B0-4D75-A32B-C2034B9139A0}"/>
                  </a:ext>
                </a:extLst>
              </p:cNvPr>
              <p:cNvSpPr txBox="1"/>
              <p:nvPr/>
            </p:nvSpPr>
            <p:spPr>
              <a:xfrm>
                <a:off x="1760430" y="2904198"/>
                <a:ext cx="5103284" cy="461665"/>
              </a:xfrm>
              <a:prstGeom prst="rect">
                <a:avLst/>
              </a:prstGeom>
              <a:noFill/>
            </p:spPr>
            <p:txBody>
              <a:bodyPr wrap="square" rtlCol="0">
                <a:spAutoFit/>
              </a:bodyPr>
              <a:lstStyle/>
              <a:p>
                <a:pPr algn="ctr"/>
                <a:r>
                  <a:rPr lang="ar-EG" sz="2400" dirty="0">
                    <a:solidFill>
                      <a:srgbClr val="7B3911"/>
                    </a:solidFill>
                    <a:latin typeface="AwanZaman" panose="02000500000000020003" pitchFamily="2" charset="-78"/>
                    <a:cs typeface="AwanZaman" panose="02000500000000020003" pitchFamily="2" charset="-78"/>
                  </a:rPr>
                  <a:t>الى قوله تعالى : (</a:t>
                </a:r>
                <a:r>
                  <a:rPr lang="ar-EG" sz="2400" dirty="0">
                    <a:solidFill>
                      <a:schemeClr val="tx2">
                        <a:lumMod val="50000"/>
                      </a:schemeClr>
                    </a:solidFill>
                    <a:latin typeface="AwanZaman" panose="02000500000000020003" pitchFamily="2" charset="-78"/>
                    <a:cs typeface="AwanZaman" panose="02000500000000020003" pitchFamily="2" charset="-78"/>
                  </a:rPr>
                  <a:t>... ٱلْمُفْسِدُونَ وَلَـٰكِن لَّا يَشْعُرُون</a:t>
                </a:r>
                <a:r>
                  <a:rPr lang="ar-EG" sz="2400" dirty="0">
                    <a:solidFill>
                      <a:schemeClr val="tx2"/>
                    </a:solidFill>
                    <a:latin typeface="AwanZaman" panose="02000500000000020003" pitchFamily="2" charset="-78"/>
                    <a:cs typeface="AwanZaman" panose="02000500000000020003" pitchFamily="2" charset="-78"/>
                  </a:rPr>
                  <a:t>َ</a:t>
                </a:r>
                <a:r>
                  <a:rPr lang="ar-EG" sz="2400" dirty="0">
                    <a:solidFill>
                      <a:srgbClr val="7B3911"/>
                    </a:solidFill>
                    <a:latin typeface="AwanZaman" panose="02000500000000020003" pitchFamily="2" charset="-78"/>
                    <a:cs typeface="AwanZaman" panose="02000500000000020003" pitchFamily="2" charset="-78"/>
                  </a:rPr>
                  <a:t>)</a:t>
                </a:r>
                <a:endParaRPr lang="en-US" sz="2400" dirty="0">
                  <a:solidFill>
                    <a:srgbClr val="7B3911"/>
                  </a:solidFill>
                  <a:latin typeface="AwanZaman" panose="02000500000000020003" pitchFamily="2" charset="-78"/>
                  <a:cs typeface="AwanZaman" panose="02000500000000020003" pitchFamily="2" charset="-78"/>
                </a:endParaRPr>
              </a:p>
            </p:txBody>
          </p:sp>
        </p:grpSp>
        <p:grpSp>
          <p:nvGrpSpPr>
            <p:cNvPr id="107" name="Group 106">
              <a:extLst>
                <a:ext uri="{FF2B5EF4-FFF2-40B4-BE49-F238E27FC236}">
                  <a16:creationId xmlns:a16="http://schemas.microsoft.com/office/drawing/2014/main" id="{D317D799-1BB3-4675-9012-3D384EE1632E}"/>
                </a:ext>
              </a:extLst>
            </p:cNvPr>
            <p:cNvGrpSpPr/>
            <p:nvPr/>
          </p:nvGrpSpPr>
          <p:grpSpPr>
            <a:xfrm>
              <a:off x="9739086" y="3056811"/>
              <a:ext cx="1662482" cy="523220"/>
              <a:chOff x="9739086" y="3331505"/>
              <a:chExt cx="1662482" cy="523220"/>
            </a:xfrm>
          </p:grpSpPr>
          <p:sp>
            <p:nvSpPr>
              <p:cNvPr id="110" name="TextBox 109">
                <a:extLst>
                  <a:ext uri="{FF2B5EF4-FFF2-40B4-BE49-F238E27FC236}">
                    <a16:creationId xmlns:a16="http://schemas.microsoft.com/office/drawing/2014/main" id="{AE90FEDF-ADD1-4329-8988-4EE94DF3E359}"/>
                  </a:ext>
                </a:extLst>
              </p:cNvPr>
              <p:cNvSpPr txBox="1"/>
              <p:nvPr/>
            </p:nvSpPr>
            <p:spPr>
              <a:xfrm>
                <a:off x="9739086" y="3331505"/>
                <a:ext cx="1662482" cy="523220"/>
              </a:xfrm>
              <a:prstGeom prst="rect">
                <a:avLst/>
              </a:prstGeom>
              <a:noFill/>
            </p:spPr>
            <p:txBody>
              <a:bodyPr wrap="square" rtlCol="0">
                <a:spAutoFit/>
              </a:bodyPr>
              <a:lstStyle/>
              <a:p>
                <a:pPr algn="r"/>
                <a:r>
                  <a:rPr lang="ar-EG" sz="2800" dirty="0">
                    <a:solidFill>
                      <a:srgbClr val="7B3911"/>
                    </a:solidFill>
                    <a:latin typeface="AwanZaman" panose="02000500000000020003" pitchFamily="2" charset="-78"/>
                    <a:cs typeface="AwanZaman" panose="02000500000000020003" pitchFamily="2" charset="-78"/>
                  </a:rPr>
                  <a:t>الاجابة </a:t>
                </a:r>
                <a:endParaRPr lang="en-US" sz="2800" dirty="0">
                  <a:solidFill>
                    <a:srgbClr val="7B3911"/>
                  </a:solidFill>
                  <a:latin typeface="AwanZaman" panose="02000500000000020003" pitchFamily="2" charset="-78"/>
                  <a:cs typeface="AwanZaman" panose="02000500000000020003" pitchFamily="2" charset="-78"/>
                </a:endParaRPr>
              </a:p>
            </p:txBody>
          </p:sp>
          <p:sp>
            <p:nvSpPr>
              <p:cNvPr id="111" name="Isosceles Triangle 110">
                <a:extLst>
                  <a:ext uri="{FF2B5EF4-FFF2-40B4-BE49-F238E27FC236}">
                    <a16:creationId xmlns:a16="http://schemas.microsoft.com/office/drawing/2014/main" id="{821EC8DA-6F4F-47CE-B750-15AAAF42E1C3}"/>
                  </a:ext>
                </a:extLst>
              </p:cNvPr>
              <p:cNvSpPr/>
              <p:nvPr/>
            </p:nvSpPr>
            <p:spPr>
              <a:xfrm rot="10800000">
                <a:off x="10303132" y="3570175"/>
                <a:ext cx="200562" cy="161036"/>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TextBox 107">
              <a:extLst>
                <a:ext uri="{FF2B5EF4-FFF2-40B4-BE49-F238E27FC236}">
                  <a16:creationId xmlns:a16="http://schemas.microsoft.com/office/drawing/2014/main" id="{547CA30D-84DD-4E69-8D91-AEC7EBDBE5D9}"/>
                </a:ext>
              </a:extLst>
            </p:cNvPr>
            <p:cNvSpPr txBox="1"/>
            <p:nvPr/>
          </p:nvSpPr>
          <p:spPr>
            <a:xfrm>
              <a:off x="6555293" y="2622548"/>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sp>
          <p:nvSpPr>
            <p:cNvPr id="109" name="TextBox 108">
              <a:extLst>
                <a:ext uri="{FF2B5EF4-FFF2-40B4-BE49-F238E27FC236}">
                  <a16:creationId xmlns:a16="http://schemas.microsoft.com/office/drawing/2014/main" id="{E1EEDC66-01E2-417D-8929-449A9DB21788}"/>
                </a:ext>
              </a:extLst>
            </p:cNvPr>
            <p:cNvSpPr txBox="1"/>
            <p:nvPr/>
          </p:nvSpPr>
          <p:spPr>
            <a:xfrm>
              <a:off x="1708310" y="2605812"/>
              <a:ext cx="616841" cy="369332"/>
            </a:xfrm>
            <a:prstGeom prst="rect">
              <a:avLst/>
            </a:prstGeom>
            <a:noFill/>
          </p:spPr>
          <p:txBody>
            <a:bodyPr wrap="square" rtlCol="0">
              <a:spAutoFit/>
            </a:bodyPr>
            <a:lstStyle/>
            <a:p>
              <a:pPr algn="r"/>
              <a:r>
                <a:rPr lang="ar-EG" dirty="0">
                  <a:solidFill>
                    <a:srgbClr val="7B3911"/>
                  </a:solidFill>
                  <a:latin typeface="AwanZaman" panose="02000500000000020003" pitchFamily="2" charset="-78"/>
                  <a:cs typeface="AwanZaman" panose="02000500000000020003" pitchFamily="2" charset="-78"/>
                </a:rPr>
                <a:t>البقرة</a:t>
              </a:r>
              <a:endParaRPr lang="en-US" dirty="0">
                <a:solidFill>
                  <a:srgbClr val="7B3911"/>
                </a:solidFill>
                <a:latin typeface="AwanZaman" panose="02000500000000020003" pitchFamily="2" charset="-78"/>
                <a:cs typeface="AwanZaman" panose="02000500000000020003" pitchFamily="2" charset="-78"/>
              </a:endParaRPr>
            </a:p>
          </p:txBody>
        </p:sp>
      </p:grpSp>
      <p:sp>
        <p:nvSpPr>
          <p:cNvPr id="49" name="Rectangle 48">
            <a:extLst>
              <a:ext uri="{FF2B5EF4-FFF2-40B4-BE49-F238E27FC236}">
                <a16:creationId xmlns:a16="http://schemas.microsoft.com/office/drawing/2014/main" id="{D96325A5-9F8E-4320-B233-850C3C5D9787}"/>
              </a:ext>
            </a:extLst>
          </p:cNvPr>
          <p:cNvSpPr/>
          <p:nvPr/>
        </p:nvSpPr>
        <p:spPr>
          <a:xfrm>
            <a:off x="0" y="5892799"/>
            <a:ext cx="12192000" cy="988237"/>
          </a:xfrm>
          <a:prstGeom prst="rect">
            <a:avLst/>
          </a:prstGeom>
          <a:solidFill>
            <a:srgbClr val="7B39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E0015AB-471E-49D5-94A6-A06E4DB378C0}"/>
              </a:ext>
            </a:extLst>
          </p:cNvPr>
          <p:cNvSpPr/>
          <p:nvPr/>
        </p:nvSpPr>
        <p:spPr>
          <a:xfrm>
            <a:off x="0" y="0"/>
            <a:ext cx="12192000" cy="855324"/>
          </a:xfrm>
          <a:prstGeom prst="rect">
            <a:avLst/>
          </a:prstGeom>
          <a:solidFill>
            <a:srgbClr val="7B39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41163A-1E78-49B9-BEC3-4D44661F1AE6}"/>
              </a:ext>
            </a:extLst>
          </p:cNvPr>
          <p:cNvSpPr txBox="1"/>
          <p:nvPr/>
        </p:nvSpPr>
        <p:spPr>
          <a:xfrm>
            <a:off x="5168900" y="164179"/>
            <a:ext cx="1854200" cy="461665"/>
          </a:xfrm>
          <a:prstGeom prst="rect">
            <a:avLst/>
          </a:prstGeom>
          <a:noFill/>
        </p:spPr>
        <p:txBody>
          <a:bodyPr wrap="square" rtlCol="0">
            <a:spAutoFit/>
          </a:bodyPr>
          <a:lstStyle/>
          <a:p>
            <a:pPr algn="ctr"/>
            <a:r>
              <a:rPr lang="ar-EG" sz="2400" b="1" dirty="0">
                <a:solidFill>
                  <a:schemeClr val="bg1"/>
                </a:solidFill>
                <a:latin typeface="AwanZaman" panose="02000500000000020003" pitchFamily="2" charset="-78"/>
                <a:cs typeface="AwanZaman" panose="02000500000000020003" pitchFamily="2" charset="-78"/>
              </a:rPr>
              <a:t>مستوى القران كامل</a:t>
            </a:r>
            <a:endParaRPr lang="en-US" sz="2400" b="1" dirty="0">
              <a:solidFill>
                <a:schemeClr val="bg1"/>
              </a:solidFill>
              <a:latin typeface="AwanZaman" panose="02000500000000020003" pitchFamily="2" charset="-78"/>
              <a:cs typeface="AwanZaman" panose="02000500000000020003" pitchFamily="2" charset="-78"/>
            </a:endParaRPr>
          </a:p>
        </p:txBody>
      </p:sp>
      <p:sp>
        <p:nvSpPr>
          <p:cNvPr id="20" name="Rectangle: Rounded Corners 19">
            <a:extLst>
              <a:ext uri="{FF2B5EF4-FFF2-40B4-BE49-F238E27FC236}">
                <a16:creationId xmlns:a16="http://schemas.microsoft.com/office/drawing/2014/main" id="{AD928B32-A95C-4D46-8B5A-80DFD4D177B3}"/>
              </a:ext>
            </a:extLst>
          </p:cNvPr>
          <p:cNvSpPr/>
          <p:nvPr/>
        </p:nvSpPr>
        <p:spPr>
          <a:xfrm>
            <a:off x="5034277" y="4509329"/>
            <a:ext cx="2121799" cy="504918"/>
          </a:xfrm>
          <a:prstGeom prst="roundRect">
            <a:avLst/>
          </a:prstGeom>
          <a:solidFill>
            <a:srgbClr val="FFF2CC"/>
          </a:solidFill>
          <a:ln>
            <a:solidFill>
              <a:srgbClr val="7B391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ar-EG" sz="2800" dirty="0">
                <a:solidFill>
                  <a:srgbClr val="7B3911"/>
                </a:solidFill>
                <a:latin typeface="AwanZaman" panose="02000500000000020003" pitchFamily="2" charset="-78"/>
                <a:cs typeface="AwanZaman" panose="02000500000000020003" pitchFamily="2" charset="-78"/>
              </a:rPr>
              <a:t>المتسابق التالي</a:t>
            </a:r>
            <a:endParaRPr lang="en-US" sz="2800" dirty="0">
              <a:solidFill>
                <a:srgbClr val="7B3911"/>
              </a:solidFill>
              <a:latin typeface="AwanZaman" panose="02000500000000020003" pitchFamily="2" charset="-78"/>
              <a:cs typeface="AwanZaman" panose="02000500000000020003" pitchFamily="2" charset="-78"/>
            </a:endParaRPr>
          </a:p>
        </p:txBody>
      </p:sp>
      <p:sp>
        <p:nvSpPr>
          <p:cNvPr id="33" name="TextBox 32">
            <a:extLst>
              <a:ext uri="{FF2B5EF4-FFF2-40B4-BE49-F238E27FC236}">
                <a16:creationId xmlns:a16="http://schemas.microsoft.com/office/drawing/2014/main" id="{BBEEE25E-458E-4581-9FDB-25EDF96D9016}"/>
              </a:ext>
            </a:extLst>
          </p:cNvPr>
          <p:cNvSpPr txBox="1"/>
          <p:nvPr/>
        </p:nvSpPr>
        <p:spPr>
          <a:xfrm>
            <a:off x="730613" y="164179"/>
            <a:ext cx="1701394" cy="461665"/>
          </a:xfrm>
          <a:prstGeom prst="rect">
            <a:avLst/>
          </a:prstGeom>
          <a:noFill/>
        </p:spPr>
        <p:txBody>
          <a:bodyPr wrap="square" rtlCol="0">
            <a:spAutoFit/>
          </a:bodyPr>
          <a:lstStyle/>
          <a:p>
            <a:pPr algn="ctr"/>
            <a:r>
              <a:rPr lang="ar-EG" sz="2400" b="1" dirty="0">
                <a:solidFill>
                  <a:schemeClr val="bg1"/>
                </a:solidFill>
                <a:latin typeface="AwanZaman" panose="02000500000000020003" pitchFamily="2" charset="-78"/>
                <a:cs typeface="AwanZaman" panose="02000500000000020003" pitchFamily="2" charset="-78"/>
              </a:rPr>
              <a:t>تغيير المستوى</a:t>
            </a:r>
            <a:endParaRPr lang="en-US" sz="2400" b="1" dirty="0">
              <a:solidFill>
                <a:schemeClr val="bg1"/>
              </a:solidFill>
              <a:latin typeface="AwanZaman" panose="02000500000000020003" pitchFamily="2" charset="-78"/>
              <a:cs typeface="AwanZaman" panose="02000500000000020003" pitchFamily="2" charset="-78"/>
            </a:endParaRPr>
          </a:p>
        </p:txBody>
      </p:sp>
      <p:grpSp>
        <p:nvGrpSpPr>
          <p:cNvPr id="69" name="Group 68">
            <a:extLst>
              <a:ext uri="{FF2B5EF4-FFF2-40B4-BE49-F238E27FC236}">
                <a16:creationId xmlns:a16="http://schemas.microsoft.com/office/drawing/2014/main" id="{69DE9234-54E2-4D4B-8E32-73F7AF725885}"/>
              </a:ext>
            </a:extLst>
          </p:cNvPr>
          <p:cNvGrpSpPr/>
          <p:nvPr/>
        </p:nvGrpSpPr>
        <p:grpSpPr>
          <a:xfrm>
            <a:off x="10915059" y="163513"/>
            <a:ext cx="638058" cy="638058"/>
            <a:chOff x="9865636" y="983965"/>
            <a:chExt cx="638058" cy="638058"/>
          </a:xfrm>
        </p:grpSpPr>
        <p:pic>
          <p:nvPicPr>
            <p:cNvPr id="66" name="Picture 65">
              <a:extLst>
                <a:ext uri="{FF2B5EF4-FFF2-40B4-BE49-F238E27FC236}">
                  <a16:creationId xmlns:a16="http://schemas.microsoft.com/office/drawing/2014/main" id="{46299CE7-12AF-45EA-89CF-DD21EDC871B3}"/>
                </a:ext>
              </a:extLst>
            </p:cNvPr>
            <p:cNvPicPr>
              <a:picLocks noChangeAspect="1"/>
            </p:cNvPicPr>
            <p:nvPr/>
          </p:nvPicPr>
          <p:blipFill>
            <a:blip r:embed="rId2">
              <a:biLevel thresh="25000"/>
              <a:extLst>
                <a:ext uri="{28A0092B-C50C-407E-A947-70E740481C1C}">
                  <a14:useLocalDpi xmlns:a14="http://schemas.microsoft.com/office/drawing/2010/main" val="0"/>
                </a:ext>
              </a:extLst>
            </a:blip>
            <a:srcRect l="28164" t="62079" r="36037" b="28398"/>
            <a:stretch>
              <a:fillRect/>
            </a:stretch>
          </p:blipFill>
          <p:spPr>
            <a:xfrm>
              <a:off x="9932311" y="1481501"/>
              <a:ext cx="504708" cy="134256"/>
            </a:xfrm>
            <a:custGeom>
              <a:avLst/>
              <a:gdLst>
                <a:gd name="connsiteX0" fmla="*/ 0 w 359568"/>
                <a:gd name="connsiteY0" fmla="*/ 0 h 95648"/>
                <a:gd name="connsiteX1" fmla="*/ 359568 w 359568"/>
                <a:gd name="connsiteY1" fmla="*/ 0 h 95648"/>
                <a:gd name="connsiteX2" fmla="*/ 359568 w 359568"/>
                <a:gd name="connsiteY2" fmla="*/ 95648 h 95648"/>
                <a:gd name="connsiteX3" fmla="*/ 0 w 359568"/>
                <a:gd name="connsiteY3" fmla="*/ 95648 h 95648"/>
              </a:gdLst>
              <a:ahLst/>
              <a:cxnLst>
                <a:cxn ang="0">
                  <a:pos x="connsiteX0" y="connsiteY0"/>
                </a:cxn>
                <a:cxn ang="0">
                  <a:pos x="connsiteX1" y="connsiteY1"/>
                </a:cxn>
                <a:cxn ang="0">
                  <a:pos x="connsiteX2" y="connsiteY2"/>
                </a:cxn>
                <a:cxn ang="0">
                  <a:pos x="connsiteX3" y="connsiteY3"/>
                </a:cxn>
              </a:cxnLst>
              <a:rect l="l" t="t" r="r" b="b"/>
              <a:pathLst>
                <a:path w="359568" h="95648">
                  <a:moveTo>
                    <a:pt x="0" y="0"/>
                  </a:moveTo>
                  <a:lnTo>
                    <a:pt x="359568" y="0"/>
                  </a:lnTo>
                  <a:lnTo>
                    <a:pt x="359568" y="95648"/>
                  </a:lnTo>
                  <a:lnTo>
                    <a:pt x="0" y="95648"/>
                  </a:lnTo>
                  <a:close/>
                </a:path>
              </a:pathLst>
            </a:custGeom>
          </p:spPr>
        </p:pic>
        <p:pic>
          <p:nvPicPr>
            <p:cNvPr id="68" name="Picture 67">
              <a:extLst>
                <a:ext uri="{FF2B5EF4-FFF2-40B4-BE49-F238E27FC236}">
                  <a16:creationId xmlns:a16="http://schemas.microsoft.com/office/drawing/2014/main" id="{D338DA62-7102-441B-ADD0-655D4A265EC1}"/>
                </a:ext>
              </a:extLst>
            </p:cNvPr>
            <p:cNvPicPr>
              <a:picLocks noChangeAspect="1"/>
            </p:cNvPicPr>
            <p:nvPr/>
          </p:nvPicPr>
          <p:blipFill>
            <a:blip r:embed="rId2">
              <a:extLst>
                <a:ext uri="{28A0092B-C50C-407E-A947-70E740481C1C}">
                  <a14:useLocalDpi xmlns:a14="http://schemas.microsoft.com/office/drawing/2010/main" val="0"/>
                </a:ext>
              </a:extLst>
            </a:blip>
            <a:srcRect l="14301" t="13891" r="22174" b="22584"/>
            <a:stretch>
              <a:fillRect/>
            </a:stretch>
          </p:blipFill>
          <p:spPr>
            <a:xfrm>
              <a:off x="9865636" y="983965"/>
              <a:ext cx="638058" cy="638058"/>
            </a:xfrm>
            <a:custGeom>
              <a:avLst/>
              <a:gdLst>
                <a:gd name="connsiteX0" fmla="*/ 141159 w 638058"/>
                <a:gd name="connsiteY0" fmla="*/ 486123 h 638058"/>
                <a:gd name="connsiteX1" fmla="*/ 141159 w 638058"/>
                <a:gd name="connsiteY1" fmla="*/ 581771 h 638058"/>
                <a:gd name="connsiteX2" fmla="*/ 496899 w 638058"/>
                <a:gd name="connsiteY2" fmla="*/ 581771 h 638058"/>
                <a:gd name="connsiteX3" fmla="*/ 496899 w 638058"/>
                <a:gd name="connsiteY3" fmla="*/ 486123 h 638058"/>
                <a:gd name="connsiteX4" fmla="*/ 319029 w 638058"/>
                <a:gd name="connsiteY4" fmla="*/ 0 h 638058"/>
                <a:gd name="connsiteX5" fmla="*/ 638058 w 638058"/>
                <a:gd name="connsiteY5" fmla="*/ 319029 h 638058"/>
                <a:gd name="connsiteX6" fmla="*/ 319029 w 638058"/>
                <a:gd name="connsiteY6" fmla="*/ 638058 h 638058"/>
                <a:gd name="connsiteX7" fmla="*/ 0 w 638058"/>
                <a:gd name="connsiteY7" fmla="*/ 319029 h 638058"/>
                <a:gd name="connsiteX8" fmla="*/ 319029 w 638058"/>
                <a:gd name="connsiteY8" fmla="*/ 0 h 6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058" h="638058">
                  <a:moveTo>
                    <a:pt x="141159" y="486123"/>
                  </a:moveTo>
                  <a:lnTo>
                    <a:pt x="141159" y="581771"/>
                  </a:lnTo>
                  <a:lnTo>
                    <a:pt x="496899" y="581771"/>
                  </a:lnTo>
                  <a:lnTo>
                    <a:pt x="496899" y="486123"/>
                  </a:lnTo>
                  <a:close/>
                  <a:moveTo>
                    <a:pt x="319029" y="0"/>
                  </a:moveTo>
                  <a:cubicBezTo>
                    <a:pt x="495224" y="0"/>
                    <a:pt x="638058" y="142834"/>
                    <a:pt x="638058" y="319029"/>
                  </a:cubicBezTo>
                  <a:cubicBezTo>
                    <a:pt x="638058" y="495224"/>
                    <a:pt x="495224" y="638058"/>
                    <a:pt x="319029" y="638058"/>
                  </a:cubicBezTo>
                  <a:cubicBezTo>
                    <a:pt x="142834" y="638058"/>
                    <a:pt x="0" y="495224"/>
                    <a:pt x="0" y="319029"/>
                  </a:cubicBezTo>
                  <a:cubicBezTo>
                    <a:pt x="0" y="142834"/>
                    <a:pt x="142834" y="0"/>
                    <a:pt x="319029" y="0"/>
                  </a:cubicBezTo>
                  <a:close/>
                </a:path>
              </a:pathLst>
            </a:custGeom>
          </p:spPr>
        </p:pic>
      </p:grpSp>
      <p:sp>
        <p:nvSpPr>
          <p:cNvPr id="46" name="Rectangle: Rounded Corners 45">
            <a:extLst>
              <a:ext uri="{FF2B5EF4-FFF2-40B4-BE49-F238E27FC236}">
                <a16:creationId xmlns:a16="http://schemas.microsoft.com/office/drawing/2014/main" id="{19D1340C-77E8-469C-8A66-B7982493DA57}"/>
              </a:ext>
            </a:extLst>
          </p:cNvPr>
          <p:cNvSpPr/>
          <p:nvPr/>
        </p:nvSpPr>
        <p:spPr>
          <a:xfrm>
            <a:off x="782168" y="201960"/>
            <a:ext cx="1567630" cy="420642"/>
          </a:xfrm>
          <a:prstGeom prst="round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78805C-2172-4402-B48D-28529A7E7DAB}"/>
              </a:ext>
            </a:extLst>
          </p:cNvPr>
          <p:cNvSpPr txBox="1"/>
          <p:nvPr/>
        </p:nvSpPr>
        <p:spPr>
          <a:xfrm>
            <a:off x="3149429" y="6100010"/>
            <a:ext cx="6430000" cy="261610"/>
          </a:xfrm>
          <a:prstGeom prst="rect">
            <a:avLst/>
          </a:prstGeom>
          <a:noFill/>
        </p:spPr>
        <p:txBody>
          <a:bodyPr wrap="square" rtlCol="0">
            <a:spAutoFit/>
          </a:bodyPr>
          <a:lstStyle/>
          <a:p>
            <a:pPr algn="ctr"/>
            <a:r>
              <a:rPr lang="en-US" sz="1100" dirty="0">
                <a:solidFill>
                  <a:schemeClr val="bg1"/>
                </a:solidFill>
                <a:latin typeface="Lemon" panose="02000000000000000000" pitchFamily="2" charset="0"/>
              </a:rPr>
              <a:t>Developed by a technical team from </a:t>
            </a:r>
            <a:r>
              <a:rPr lang="en-US" sz="1100" dirty="0">
                <a:solidFill>
                  <a:srgbClr val="FAAE41"/>
                </a:solidFill>
                <a:latin typeface="Lemon" panose="02000000000000000000" pitchFamily="2" charset="0"/>
              </a:rPr>
              <a:t>Bytix</a:t>
            </a:r>
          </a:p>
        </p:txBody>
      </p:sp>
      <p:sp>
        <p:nvSpPr>
          <p:cNvPr id="53" name="TextBox 52">
            <a:extLst>
              <a:ext uri="{FF2B5EF4-FFF2-40B4-BE49-F238E27FC236}">
                <a16:creationId xmlns:a16="http://schemas.microsoft.com/office/drawing/2014/main" id="{51A71C61-8488-416B-BDB6-96093BD3B03C}"/>
              </a:ext>
            </a:extLst>
          </p:cNvPr>
          <p:cNvSpPr txBox="1"/>
          <p:nvPr/>
        </p:nvSpPr>
        <p:spPr>
          <a:xfrm>
            <a:off x="3149429" y="6399368"/>
            <a:ext cx="6430000" cy="246221"/>
          </a:xfrm>
          <a:prstGeom prst="rect">
            <a:avLst/>
          </a:prstGeom>
          <a:noFill/>
        </p:spPr>
        <p:txBody>
          <a:bodyPr wrap="square" rtlCol="0">
            <a:spAutoFit/>
          </a:bodyPr>
          <a:lstStyle/>
          <a:p>
            <a:pPr algn="ctr"/>
            <a:r>
              <a:rPr lang="en-US" sz="1000" dirty="0">
                <a:solidFill>
                  <a:schemeClr val="bg1"/>
                </a:solidFill>
                <a:latin typeface="Lemon" panose="02000000000000000000" pitchFamily="2" charset="0"/>
              </a:rPr>
              <a:t>Copyright © 2025 All rights reserved</a:t>
            </a:r>
            <a:endParaRPr lang="en-US" sz="1000" dirty="0">
              <a:solidFill>
                <a:srgbClr val="FAAE41"/>
              </a:solidFill>
              <a:latin typeface="Lemon" panose="02000000000000000000" pitchFamily="2" charset="0"/>
            </a:endParaRPr>
          </a:p>
        </p:txBody>
      </p:sp>
      <p:pic>
        <p:nvPicPr>
          <p:cNvPr id="7" name="Picture 6">
            <a:extLst>
              <a:ext uri="{FF2B5EF4-FFF2-40B4-BE49-F238E27FC236}">
                <a16:creationId xmlns:a16="http://schemas.microsoft.com/office/drawing/2014/main" id="{675C409D-CA55-4506-91DA-420E1F8DD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85" y="5961240"/>
            <a:ext cx="941140" cy="941138"/>
          </a:xfrm>
          <a:prstGeom prst="rect">
            <a:avLst/>
          </a:prstGeom>
        </p:spPr>
      </p:pic>
      <p:sp>
        <p:nvSpPr>
          <p:cNvPr id="57" name="Arrow: Chevron 56">
            <a:extLst>
              <a:ext uri="{FF2B5EF4-FFF2-40B4-BE49-F238E27FC236}">
                <a16:creationId xmlns:a16="http://schemas.microsoft.com/office/drawing/2014/main" id="{01E42459-8F5D-478C-AB34-A5E7D054C517}"/>
              </a:ext>
            </a:extLst>
          </p:cNvPr>
          <p:cNvSpPr/>
          <p:nvPr/>
        </p:nvSpPr>
        <p:spPr>
          <a:xfrm>
            <a:off x="11111161" y="6292174"/>
            <a:ext cx="411365" cy="242088"/>
          </a:xfrm>
          <a:prstGeom prst="chevron">
            <a:avLst>
              <a:gd name="adj" fmla="val 99510"/>
            </a:avLst>
          </a:prstGeom>
          <a:solidFill>
            <a:srgbClr val="FAA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Arrow: Chevron 59">
            <a:extLst>
              <a:ext uri="{FF2B5EF4-FFF2-40B4-BE49-F238E27FC236}">
                <a16:creationId xmlns:a16="http://schemas.microsoft.com/office/drawing/2014/main" id="{3F805641-EF1E-4D7C-9807-E1C0650DE987}"/>
              </a:ext>
            </a:extLst>
          </p:cNvPr>
          <p:cNvSpPr/>
          <p:nvPr/>
        </p:nvSpPr>
        <p:spPr>
          <a:xfrm>
            <a:off x="11347434" y="6292174"/>
            <a:ext cx="411365" cy="242088"/>
          </a:xfrm>
          <a:prstGeom prst="chevron">
            <a:avLst>
              <a:gd name="adj" fmla="val 99510"/>
            </a:avLst>
          </a:prstGeom>
          <a:solidFill>
            <a:srgbClr val="FAA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52782761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356</Words>
  <Application>Microsoft Office PowerPoint</Application>
  <PresentationFormat>Widescreen</PresentationFormat>
  <Paragraphs>64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AwanZaman</vt:lpstr>
      <vt:lpstr>Calibri</vt:lpstr>
      <vt:lpstr>Calibri Light</vt:lpstr>
      <vt:lpstr>Lemon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Abdulrhman Awad</dc:creator>
  <cp:lastModifiedBy>Abdulrhman Awad</cp:lastModifiedBy>
  <cp:revision>21</cp:revision>
  <dcterms:created xsi:type="dcterms:W3CDTF">2025-02-10T21:19:38Z</dcterms:created>
  <dcterms:modified xsi:type="dcterms:W3CDTF">2025-02-11T11:56:35Z</dcterms:modified>
</cp:coreProperties>
</file>