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in Liu" initials="JL" lastIdx="1" clrIdx="0">
    <p:extLst>
      <p:ext uri="{19B8F6BF-5375-455C-9EA6-DF929625EA0E}">
        <p15:presenceInfo xmlns:p15="http://schemas.microsoft.com/office/powerpoint/2012/main" userId="S::jialinl@wicresoft.com::8aa2c8a1-9ee6-499a-8db9-3528ffa30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技术层面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主要介绍项目应用到的技术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设计层面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主要介绍如何设计这个项目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应用层面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主要介绍这个项目的设计初衷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齿轮 纯色填充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铅笔 纯色填充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固定 纯色填充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技术层面</a:t>
          </a:r>
          <a:endParaRPr lang="en-US" alt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主要介绍项目应用到的技术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设计层面</a:t>
          </a:r>
          <a:endParaRPr lang="en-US" alt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主要介绍如何设计这个项目</a:t>
          </a:r>
          <a:endParaRPr lang="en-US" alt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应用层面</a:t>
          </a:r>
          <a:endParaRPr lang="en-US" alt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主要介绍这个项目的设计初衷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2022/11/30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2022/11/30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2022/11/30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2022/11/30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2022/11/30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我在微创的经历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报告人：刘佳霖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D409-79F6-4B8F-A259-D75D2F69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数据绑定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75D4B4-AA70-4A6C-AA1C-36F648E966C0}"/>
              </a:ext>
            </a:extLst>
          </p:cNvPr>
          <p:cNvSpPr/>
          <p:nvPr/>
        </p:nvSpPr>
        <p:spPr>
          <a:xfrm>
            <a:off x="1202267" y="1785593"/>
            <a:ext cx="9922933" cy="9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数据绑定是你的应用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用来显示数据的一种方法，可以选择与该数据保持同步。借助数据绑定，你可以将关注的数据从关注的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中分离开来，从而形成一个更简易的概念模型，并且使应用具有更好的可读性、可测试性和可维护性。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DE6464-807B-491C-B9CA-610A2942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973456"/>
            <a:ext cx="4775200" cy="3241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471E29-3361-490B-8587-27B0376B3BFC}"/>
              </a:ext>
            </a:extLst>
          </p:cNvPr>
          <p:cNvSpPr/>
          <p:nvPr/>
        </p:nvSpPr>
        <p:spPr>
          <a:xfrm>
            <a:off x="6163733" y="2973456"/>
            <a:ext cx="5029200" cy="325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GridView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Grid.Row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="3"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ItemsSource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="{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x:Bind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Contacts}"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Margin="20"&gt;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GridView.ItemTemplate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DataTemplate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x:DataType="data:Contact"&gt;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StackPanel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HorizontalAlignment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="Center" Margin="10"&gt;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&lt;Image x:Name="AvatarImage"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Source="{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x:Bind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AvatarPath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Width="100"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Height="100" /&gt;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StackPanel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Orientation="Horizontal"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Margin="0,10,0,0"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HorizontalAlignment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="Center"&gt;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TextBlock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Text="{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x:Bind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FirstName}" Margin="0,0,5,5" /&gt;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&lt;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TextBlock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Text="{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x:Bind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LastName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}" /&gt;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&lt;/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StackPanel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&lt;/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StackPanel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&lt;/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DataTemplate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&lt;/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GridView.ItemTemplate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&lt;/</a:t>
            </a:r>
            <a:r>
              <a:rPr lang="en-US" sz="1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GridView</a:t>
            </a:r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5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E01E-0963-4D62-B069-4CCB601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  <a:r>
              <a:rPr lang="zh-CN" altLang="en-US" dirty="0"/>
              <a:t>通知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7561DF-EFE9-4906-A98E-220022F03C6A}"/>
              </a:ext>
            </a:extLst>
          </p:cNvPr>
          <p:cNvSpPr/>
          <p:nvPr/>
        </p:nvSpPr>
        <p:spPr>
          <a:xfrm>
            <a:off x="1202267" y="1785594"/>
            <a:ext cx="9922933" cy="5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借助自适应和交互式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Toast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通知，可使用文本、图像和按钮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输入创建灵活的通知。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A095C-FB95-4107-BEAE-B34444A02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8" y="2717800"/>
            <a:ext cx="4758266" cy="32304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E041B-CA37-4BB1-B2A4-B7225DBF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8" y="2710040"/>
            <a:ext cx="4758267" cy="32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03D10-5F00-4257-AC9D-A9BC5367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设计层面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798467-4A3E-4099-B13B-4DFD2F948FF1}"/>
              </a:ext>
            </a:extLst>
          </p:cNvPr>
          <p:cNvSpPr/>
          <p:nvPr/>
        </p:nvSpPr>
        <p:spPr>
          <a:xfrm>
            <a:off x="1210734" y="2404533"/>
            <a:ext cx="21505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设计灵感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A4697-39EF-47F2-BE44-34353C1283BC}"/>
              </a:ext>
            </a:extLst>
          </p:cNvPr>
          <p:cNvSpPr/>
          <p:nvPr/>
        </p:nvSpPr>
        <p:spPr>
          <a:xfrm>
            <a:off x="5037666" y="2404533"/>
            <a:ext cx="53001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SF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培训的视频教程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389DBFE-CFE3-4C99-BD54-4446839F29E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361268" y="2815167"/>
            <a:ext cx="167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12705D1-33EB-435C-A72E-490A5A951726}"/>
              </a:ext>
            </a:extLst>
          </p:cNvPr>
          <p:cNvSpPr/>
          <p:nvPr/>
        </p:nvSpPr>
        <p:spPr>
          <a:xfrm>
            <a:off x="1210734" y="3632199"/>
            <a:ext cx="21505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设计框架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BC5141-EF53-4EE3-A62C-A177C121BAC3}"/>
              </a:ext>
            </a:extLst>
          </p:cNvPr>
          <p:cNvSpPr/>
          <p:nvPr/>
        </p:nvSpPr>
        <p:spPr>
          <a:xfrm>
            <a:off x="5037666" y="3632199"/>
            <a:ext cx="53001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导航菜单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网格式布局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0DAE74-D2AD-4DF0-81AD-5B982E09241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61268" y="4042833"/>
            <a:ext cx="167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A4062EE-4DB3-4240-9138-CE2E8F667D31}"/>
              </a:ext>
            </a:extLst>
          </p:cNvPr>
          <p:cNvSpPr/>
          <p:nvPr/>
        </p:nvSpPr>
        <p:spPr>
          <a:xfrm>
            <a:off x="1210734" y="4859864"/>
            <a:ext cx="21505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设计内容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E0E264-3359-4712-BE21-981481D0C055}"/>
              </a:ext>
            </a:extLst>
          </p:cNvPr>
          <p:cNvSpPr/>
          <p:nvPr/>
        </p:nvSpPr>
        <p:spPr>
          <a:xfrm>
            <a:off x="5037666" y="4859864"/>
            <a:ext cx="5300134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类似于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的应用，介绍我在微创的经历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74D184-BB77-439F-AD07-44668C1526E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361268" y="5270498"/>
            <a:ext cx="167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FB8A-1AEB-4F08-9C3D-F28670E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应用层面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DFB99F-9054-471F-BBD3-AE0D5DBDBAC3}"/>
              </a:ext>
            </a:extLst>
          </p:cNvPr>
          <p:cNvSpPr/>
          <p:nvPr/>
        </p:nvSpPr>
        <p:spPr>
          <a:xfrm>
            <a:off x="1176866" y="2607735"/>
            <a:ext cx="2819401" cy="271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希望用自己掌握的技术做一个项目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75D70-E630-4825-88A3-950AFFCCEDBF}"/>
              </a:ext>
            </a:extLst>
          </p:cNvPr>
          <p:cNvSpPr/>
          <p:nvPr/>
        </p:nvSpPr>
        <p:spPr>
          <a:xfrm>
            <a:off x="8195732" y="2607734"/>
            <a:ext cx="2819401" cy="271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跳脱传统的、大多数人做的项目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2F810-F7EA-491A-9D1E-703E9F21A2A5}"/>
              </a:ext>
            </a:extLst>
          </p:cNvPr>
          <p:cNvSpPr/>
          <p:nvPr/>
        </p:nvSpPr>
        <p:spPr>
          <a:xfrm>
            <a:off x="4686299" y="2607734"/>
            <a:ext cx="2819401" cy="271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为公司的其他员工生成他们的报告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5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/>
              <a:t>目录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1471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0331-CF1D-437C-897B-2F28FAC6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技术层面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484B75-EE21-4DBF-B526-2170517773FE}"/>
              </a:ext>
            </a:extLst>
          </p:cNvPr>
          <p:cNvSpPr/>
          <p:nvPr/>
        </p:nvSpPr>
        <p:spPr>
          <a:xfrm>
            <a:off x="1292348" y="286207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声音播放：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A01C7-62DF-42F9-BF64-2660D0256152}"/>
              </a:ext>
            </a:extLst>
          </p:cNvPr>
          <p:cNvSpPr/>
          <p:nvPr/>
        </p:nvSpPr>
        <p:spPr>
          <a:xfrm>
            <a:off x="3694174" y="286207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汉堡菜单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导航栏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1A242A-2C2A-40E0-9652-1784A0AA9059}"/>
              </a:ext>
            </a:extLst>
          </p:cNvPr>
          <p:cNvSpPr/>
          <p:nvPr/>
        </p:nvSpPr>
        <p:spPr>
          <a:xfrm>
            <a:off x="6096000" y="286207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网格布局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2D7E3-33D2-4A36-96AB-5FA696F81BEB}"/>
              </a:ext>
            </a:extLst>
          </p:cNvPr>
          <p:cNvSpPr/>
          <p:nvPr/>
        </p:nvSpPr>
        <p:spPr>
          <a:xfrm>
            <a:off x="8494776" y="2849158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简单图形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5D71CB-3B04-4DA4-9462-78C5491C5C30}"/>
              </a:ext>
            </a:extLst>
          </p:cNvPr>
          <p:cNvSpPr/>
          <p:nvPr/>
        </p:nvSpPr>
        <p:spPr>
          <a:xfrm>
            <a:off x="1292348" y="436615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UWP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的控件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9439C9-DFF2-419E-AD14-CE309ECC2817}"/>
              </a:ext>
            </a:extLst>
          </p:cNvPr>
          <p:cNvSpPr/>
          <p:nvPr/>
        </p:nvSpPr>
        <p:spPr>
          <a:xfrm>
            <a:off x="3697224" y="436615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响应式布局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514EF3-54B6-4DDA-A1E7-34813DAF34BF}"/>
              </a:ext>
            </a:extLst>
          </p:cNvPr>
          <p:cNvSpPr/>
          <p:nvPr/>
        </p:nvSpPr>
        <p:spPr>
          <a:xfrm>
            <a:off x="6096000" y="4366152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数据绑定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770A7C-F73D-4DA0-BE01-354FF67DCB69}"/>
              </a:ext>
            </a:extLst>
          </p:cNvPr>
          <p:cNvSpPr/>
          <p:nvPr/>
        </p:nvSpPr>
        <p:spPr>
          <a:xfrm>
            <a:off x="8494776" y="4353238"/>
            <a:ext cx="1950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Toast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2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3A8E-7DDC-4EF0-8BF3-DE2613C4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声音播放：</a:t>
            </a:r>
            <a:r>
              <a:rPr lang="en-US" altLang="zh-CN" dirty="0" err="1"/>
              <a:t>MediaElement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0AE170-E04C-4721-A792-A974B22EAD1E}"/>
              </a:ext>
            </a:extLst>
          </p:cNvPr>
          <p:cNvSpPr/>
          <p:nvPr/>
        </p:nvSpPr>
        <p:spPr>
          <a:xfrm>
            <a:off x="1202267" y="2014194"/>
            <a:ext cx="9922933" cy="62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类有处理播放视频和音频的方法，在本例中使用了处理音频的方法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1FDA2-A1EE-4825-916B-F595C85E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750319"/>
            <a:ext cx="4764382" cy="36843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9D0BB6-B915-41E1-A4DA-5FE31B616DCE}"/>
              </a:ext>
            </a:extLst>
          </p:cNvPr>
          <p:cNvSpPr/>
          <p:nvPr/>
        </p:nvSpPr>
        <p:spPr>
          <a:xfrm>
            <a:off x="6163733" y="3200400"/>
            <a:ext cx="4961467" cy="28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new 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 synth = new 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Windows.Media.SpeechSynthesis.SpeechSynthesizer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          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Windows.Media.SpeechSynthesis.SpeechSynthesisStream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stream = await 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synth.SynthesizeTextToStreamAsync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("Hello, World!");</a:t>
            </a:r>
          </a:p>
          <a:p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mediaElement.SetSource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stream,stream.ContentType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r>
              <a:rPr lang="en-US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mediaElement.Play</a:t>
            </a:r>
            <a:r>
              <a:rPr 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8083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4BD6-FD71-4219-A377-2332EFB7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汉堡菜单 </a:t>
            </a:r>
            <a:r>
              <a:rPr lang="en-US" altLang="zh-CN" dirty="0"/>
              <a:t>+ </a:t>
            </a:r>
            <a:r>
              <a:rPr lang="zh-CN" altLang="en-US" dirty="0"/>
              <a:t>导航栏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66179B-CC8F-4A39-9D45-5C2EC4647653}"/>
              </a:ext>
            </a:extLst>
          </p:cNvPr>
          <p:cNvSpPr/>
          <p:nvPr/>
        </p:nvSpPr>
        <p:spPr>
          <a:xfrm>
            <a:off x="1202267" y="2014194"/>
            <a:ext cx="9922933" cy="62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汉堡菜单和导航栏是在网页上和在应用中常见的组件，本例介绍这些组件的样式与功能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082F7-E053-4855-B2CE-F632892B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24" y="2770992"/>
            <a:ext cx="4872676" cy="1838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72A8D7-DA50-4A8D-9F00-A94DAA8F8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770992"/>
            <a:ext cx="4665133" cy="36075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DEC64F-DAD2-4C8E-A1A7-F9652BC2AD63}"/>
              </a:ext>
            </a:extLst>
          </p:cNvPr>
          <p:cNvSpPr/>
          <p:nvPr/>
        </p:nvSpPr>
        <p:spPr>
          <a:xfrm>
            <a:off x="6252524" y="3149600"/>
            <a:ext cx="4872676" cy="107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导航栏中，本例实现了其中三个按钮：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房子按钮：返回主页面（第一页）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后退按钮：如果可以后退，那么退回上一个页面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前进按钮：如果可以前进，那么前进下一个页面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3234B2-2D3C-43B3-8BC4-A3DC305577CC}"/>
              </a:ext>
            </a:extLst>
          </p:cNvPr>
          <p:cNvSpPr/>
          <p:nvPr/>
        </p:nvSpPr>
        <p:spPr>
          <a:xfrm>
            <a:off x="6252524" y="4732867"/>
            <a:ext cx="4872676" cy="138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汉堡菜单是由三条水平线组成，像一个汉堡。点击汉堡菜单的按钮，隐藏在图标后面的文字会显示出来。同时点击汉堡菜单中的某一项，也会跳转至这一项的“分页”</a:t>
            </a:r>
            <a:endParaRPr 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0F14-0A77-4DC1-B34B-0076CBD5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DDD1CC-1945-4792-A4AC-3D5CAEC9EF19}"/>
              </a:ext>
            </a:extLst>
          </p:cNvPr>
          <p:cNvSpPr/>
          <p:nvPr/>
        </p:nvSpPr>
        <p:spPr>
          <a:xfrm>
            <a:off x="1202267" y="1785593"/>
            <a:ext cx="9922933" cy="73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网格布局是将页面分割成一个个小的页面，可以更方便的布局。这些被分割的页面被称之为容器，它们像表格一样可以合并容器。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08C190-52AA-41DD-913F-84339E55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783189"/>
            <a:ext cx="4315649" cy="3337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167961-4E63-42A7-A481-E21C504B55BD}"/>
              </a:ext>
            </a:extLst>
          </p:cNvPr>
          <p:cNvSpPr/>
          <p:nvPr/>
        </p:nvSpPr>
        <p:spPr>
          <a:xfrm>
            <a:off x="6096001" y="2783190"/>
            <a:ext cx="5029200" cy="325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Grid.RowDefinitions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Height="Auto"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Height="Auto"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Height="*"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&lt;/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Grid.RowDefinitions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Grid.ColumnDefinitions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Width="*"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Width="*"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Width="*"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Width="*"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&lt;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ColumnDefinition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Width="*" /&gt;</a:t>
            </a:r>
          </a:p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&lt;/</a:t>
            </a:r>
            <a:r>
              <a:rPr lang="en-US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Grid.ColumnDefinitions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405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3443-F36C-400D-B0B2-69F56607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简单图形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AA00FE-3273-4323-AF71-B74EBD7DC3F7}"/>
              </a:ext>
            </a:extLst>
          </p:cNvPr>
          <p:cNvSpPr/>
          <p:nvPr/>
        </p:nvSpPr>
        <p:spPr>
          <a:xfrm>
            <a:off x="1202267" y="1785593"/>
            <a:ext cx="9922933" cy="55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简单图形在设计中有美化页面的效果，下面是一些简单图形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3E6C2-9147-4852-A0A2-98136DEB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787005"/>
            <a:ext cx="4552715" cy="35206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C90E32F-7EFF-4F2A-8E12-97097189C0D2}"/>
              </a:ext>
            </a:extLst>
          </p:cNvPr>
          <p:cNvSpPr/>
          <p:nvPr/>
        </p:nvSpPr>
        <p:spPr>
          <a:xfrm>
            <a:off x="6096001" y="2783190"/>
            <a:ext cx="5029200" cy="325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XAML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中有两种画简单图形的方法：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一种是使用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将几条线组合成一个封闭图形，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另一种是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XMAL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中自带的图形，例如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Rectangle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Ellipse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3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34B2-A91B-4BAB-B77E-66A84C1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UWP</a:t>
            </a:r>
            <a:r>
              <a:rPr lang="zh-CN" altLang="en-US" dirty="0"/>
              <a:t>的控件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5B92-F1ED-4A2B-86EA-326683BC0DA1}"/>
              </a:ext>
            </a:extLst>
          </p:cNvPr>
          <p:cNvSpPr/>
          <p:nvPr/>
        </p:nvSpPr>
        <p:spPr>
          <a:xfrm>
            <a:off x="1202267" y="1785593"/>
            <a:ext cx="9922933" cy="80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控件是在页面中和网页中的一个重要的组件，控件的不同可以分类处理不同的信息，下面是常见的控件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3AA55-86F4-4090-A92D-9E1EC4FF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2850799"/>
            <a:ext cx="4438679" cy="3364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E248F1-22C9-4850-BD43-942D1067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799"/>
            <a:ext cx="5029200" cy="33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6ED3A-8CF2-4572-8BDC-24715275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响应式布局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0E5240-5748-4D92-A404-20524E00A979}"/>
              </a:ext>
            </a:extLst>
          </p:cNvPr>
          <p:cNvSpPr/>
          <p:nvPr/>
        </p:nvSpPr>
        <p:spPr>
          <a:xfrm>
            <a:off x="1202267" y="1785594"/>
            <a:ext cx="9922933" cy="5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响应式布局主要是为了适应多个终端而做的不同版本。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411C67-6ED5-4EFC-B093-F58B382A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05" y="2718673"/>
            <a:ext cx="4587528" cy="3496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F33631-FCE5-4C19-B10F-3DE731681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53" y="2718672"/>
            <a:ext cx="2371943" cy="34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{C0C93F61-F7ED-4E14-A1D8-E55B5AC6AEF4}tf78438558_win32</Template>
  <TotalTime>1774</TotalTime>
  <Words>806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Calibri</vt:lpstr>
      <vt:lpstr>Century Gothic</vt:lpstr>
      <vt:lpstr>Garamond</vt:lpstr>
      <vt:lpstr>SavonVTI</vt:lpstr>
      <vt:lpstr>我在微创的经历</vt:lpstr>
      <vt:lpstr>目录</vt:lpstr>
      <vt:lpstr>技术层面</vt:lpstr>
      <vt:lpstr>声音播放：MediaElement</vt:lpstr>
      <vt:lpstr>汉堡菜单 + 导航栏</vt:lpstr>
      <vt:lpstr>网格布局</vt:lpstr>
      <vt:lpstr>简单图形</vt:lpstr>
      <vt:lpstr>UWP的控件</vt:lpstr>
      <vt:lpstr>响应式布局</vt:lpstr>
      <vt:lpstr>数据绑定</vt:lpstr>
      <vt:lpstr>Toast通知</vt:lpstr>
      <vt:lpstr>设计层面</vt:lpstr>
      <vt:lpstr>应用层面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Jialin Liu</dc:creator>
  <cp:lastModifiedBy>Jialin Liu</cp:lastModifiedBy>
  <cp:revision>43</cp:revision>
  <dcterms:created xsi:type="dcterms:W3CDTF">2022-11-28T01:38:06Z</dcterms:created>
  <dcterms:modified xsi:type="dcterms:W3CDTF">2022-12-01T06:26:35Z</dcterms:modified>
</cp:coreProperties>
</file>