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7" name="Shape 67"/>
          <p:cNvSpPr/>
          <p:nvPr/>
        </p:nvSpPr>
        <p:spPr>
          <a:xfrm>
            <a:off x="15052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Animation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6780112" y="308477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Projects</a:t>
            </a:r>
          </a:p>
        </p:txBody>
      </p:sp>
      <p:sp>
        <p:nvSpPr>
          <p:cNvPr id="69" name="Shape 69"/>
          <p:cNvSpPr/>
          <p:nvPr/>
        </p:nvSpPr>
        <p:spPr>
          <a:xfrm>
            <a:off x="491046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70" name="Shape 70"/>
          <p:cNvSpPr/>
          <p:nvPr/>
        </p:nvSpPr>
        <p:spPr>
          <a:xfrm>
            <a:off x="67801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2" name="Shape 72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3" name="Shape 73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5" name="Shape 75"/>
          <p:cNvSpPr/>
          <p:nvPr/>
        </p:nvSpPr>
        <p:spPr>
          <a:xfrm>
            <a:off x="4910462" y="30645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Awards</a:t>
            </a:r>
          </a:p>
        </p:txBody>
      </p:sp>
      <p:sp>
        <p:nvSpPr>
          <p:cNvPr id="76" name="Shape 76"/>
          <p:cNvSpPr/>
          <p:nvPr/>
        </p:nvSpPr>
        <p:spPr>
          <a:xfrm>
            <a:off x="6780112" y="354197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2" name="Shape 82"/>
            <p:cNvCxnSpPr>
              <a:stCxn id="83" idx="2"/>
              <a:endCxn id="84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5" name="Shape 85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6" name="Shape 86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87" name="Shape 87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88" name="Shape 88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9" name="Shape 89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2011075" y="89605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Website Animation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5087350" y="89605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99" name="Shape 99"/>
          <p:cNvSpPr/>
          <p:nvPr/>
        </p:nvSpPr>
        <p:spPr>
          <a:xfrm>
            <a:off x="5087350" y="129150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Awards</a:t>
            </a:r>
          </a:p>
        </p:txBody>
      </p:sp>
      <p:sp>
        <p:nvSpPr>
          <p:cNvPr id="100" name="Shape 100"/>
          <p:cNvSpPr/>
          <p:nvPr/>
        </p:nvSpPr>
        <p:spPr>
          <a:xfrm>
            <a:off x="6668750" y="89605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2" name="Shape 102"/>
          <p:cNvSpPr/>
          <p:nvPr/>
        </p:nvSpPr>
        <p:spPr>
          <a:xfrm>
            <a:off x="6668750" y="50060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Projects</a:t>
            </a:r>
          </a:p>
        </p:txBody>
      </p:sp>
      <p:sp>
        <p:nvSpPr>
          <p:cNvPr id="103" name="Shape 103"/>
          <p:cNvSpPr/>
          <p:nvPr/>
        </p:nvSpPr>
        <p:spPr>
          <a:xfrm>
            <a:off x="6668750" y="129150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