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6" r:id="rId3"/>
    <p:sldId id="258" r:id="rId4"/>
    <p:sldId id="261" r:id="rId5"/>
    <p:sldId id="277" r:id="rId6"/>
    <p:sldId id="259" r:id="rId7"/>
    <p:sldId id="257" r:id="rId8"/>
    <p:sldId id="271" r:id="rId9"/>
    <p:sldId id="272" r:id="rId10"/>
    <p:sldId id="262" r:id="rId11"/>
    <p:sldId id="263" r:id="rId12"/>
    <p:sldId id="264" r:id="rId13"/>
    <p:sldId id="266" r:id="rId14"/>
    <p:sldId id="273" r:id="rId15"/>
    <p:sldId id="265" r:id="rId16"/>
    <p:sldId id="267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D70F57-51C3-CA48-A3D3-860780AAB434}" v="40" dt="2022-04-23T21:12:32.9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24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8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Held" userId="7438c2ed-3b0f-4bff-a9e0-4d81f638b824" providerId="ADAL" clId="{55D70F57-51C3-CA48-A3D3-860780AAB434}"/>
    <pc:docChg chg="undo custSel addSld delSld modSld sldOrd">
      <pc:chgData name="Matt Held" userId="7438c2ed-3b0f-4bff-a9e0-4d81f638b824" providerId="ADAL" clId="{55D70F57-51C3-CA48-A3D3-860780AAB434}" dt="2022-04-23T21:12:41.116" v="1854" actId="1076"/>
      <pc:docMkLst>
        <pc:docMk/>
      </pc:docMkLst>
      <pc:sldChg chg="addSp modSp mod">
        <pc:chgData name="Matt Held" userId="7438c2ed-3b0f-4bff-a9e0-4d81f638b824" providerId="ADAL" clId="{55D70F57-51C3-CA48-A3D3-860780AAB434}" dt="2022-04-23T20:27:38.054" v="1715" actId="14100"/>
        <pc:sldMkLst>
          <pc:docMk/>
          <pc:sldMk cId="414527389" sldId="256"/>
        </pc:sldMkLst>
        <pc:spChg chg="mod">
          <ac:chgData name="Matt Held" userId="7438c2ed-3b0f-4bff-a9e0-4d81f638b824" providerId="ADAL" clId="{55D70F57-51C3-CA48-A3D3-860780AAB434}" dt="2022-04-23T20:26:51.441" v="1706"/>
          <ac:spMkLst>
            <pc:docMk/>
            <pc:sldMk cId="414527389" sldId="256"/>
            <ac:spMk id="2" creationId="{A53002D6-4D44-D7FB-4ACC-B97C0F2F0B7C}"/>
          </ac:spMkLst>
        </pc:spChg>
        <pc:spChg chg="mod">
          <ac:chgData name="Matt Held" userId="7438c2ed-3b0f-4bff-a9e0-4d81f638b824" providerId="ADAL" clId="{55D70F57-51C3-CA48-A3D3-860780AAB434}" dt="2022-04-23T20:14:18.691" v="1473"/>
          <ac:spMkLst>
            <pc:docMk/>
            <pc:sldMk cId="414527389" sldId="256"/>
            <ac:spMk id="3" creationId="{D6433874-DD6B-C4E9-93D8-EE98FBFCE124}"/>
          </ac:spMkLst>
        </pc:spChg>
        <pc:picChg chg="add mod">
          <ac:chgData name="Matt Held" userId="7438c2ed-3b0f-4bff-a9e0-4d81f638b824" providerId="ADAL" clId="{55D70F57-51C3-CA48-A3D3-860780AAB434}" dt="2022-04-23T20:27:38.054" v="1715" actId="14100"/>
          <ac:picMkLst>
            <pc:docMk/>
            <pc:sldMk cId="414527389" sldId="256"/>
            <ac:picMk id="4" creationId="{7FC13F8C-F424-88AF-0E8D-1820FA4C1704}"/>
          </ac:picMkLst>
        </pc:picChg>
      </pc:sldChg>
      <pc:sldChg chg="modSp new mod ord">
        <pc:chgData name="Matt Held" userId="7438c2ed-3b0f-4bff-a9e0-4d81f638b824" providerId="ADAL" clId="{55D70F57-51C3-CA48-A3D3-860780AAB434}" dt="2022-04-23T20:22:57.517" v="1695" actId="20578"/>
        <pc:sldMkLst>
          <pc:docMk/>
          <pc:sldMk cId="16373885" sldId="257"/>
        </pc:sldMkLst>
        <pc:spChg chg="mod">
          <ac:chgData name="Matt Held" userId="7438c2ed-3b0f-4bff-a9e0-4d81f638b824" providerId="ADAL" clId="{55D70F57-51C3-CA48-A3D3-860780AAB434}" dt="2022-04-23T20:17:04.903" v="1544" actId="20577"/>
          <ac:spMkLst>
            <pc:docMk/>
            <pc:sldMk cId="16373885" sldId="257"/>
            <ac:spMk id="2" creationId="{BA272DF8-8C47-6E85-8770-6480361B5F0C}"/>
          </ac:spMkLst>
        </pc:spChg>
        <pc:spChg chg="mod">
          <ac:chgData name="Matt Held" userId="7438c2ed-3b0f-4bff-a9e0-4d81f638b824" providerId="ADAL" clId="{55D70F57-51C3-CA48-A3D3-860780AAB434}" dt="2022-04-23T20:17:26.261" v="1644" actId="20577"/>
          <ac:spMkLst>
            <pc:docMk/>
            <pc:sldMk cId="16373885" sldId="257"/>
            <ac:spMk id="3" creationId="{6E318C4D-60FE-AF56-2AF2-20FFEE11BFDD}"/>
          </ac:spMkLst>
        </pc:spChg>
      </pc:sldChg>
      <pc:sldChg chg="addSp modSp new mod ord">
        <pc:chgData name="Matt Held" userId="7438c2ed-3b0f-4bff-a9e0-4d81f638b824" providerId="ADAL" clId="{55D70F57-51C3-CA48-A3D3-860780AAB434}" dt="2022-04-23T20:21:11.997" v="1650" actId="20578"/>
        <pc:sldMkLst>
          <pc:docMk/>
          <pc:sldMk cId="1081299524" sldId="258"/>
        </pc:sldMkLst>
        <pc:spChg chg="mod">
          <ac:chgData name="Matt Held" userId="7438c2ed-3b0f-4bff-a9e0-4d81f638b824" providerId="ADAL" clId="{55D70F57-51C3-CA48-A3D3-860780AAB434}" dt="2022-04-23T19:41:26.961" v="40"/>
          <ac:spMkLst>
            <pc:docMk/>
            <pc:sldMk cId="1081299524" sldId="258"/>
            <ac:spMk id="2" creationId="{8623DB7B-F4E0-CF82-7049-802E4110E1D0}"/>
          </ac:spMkLst>
        </pc:spChg>
        <pc:spChg chg="mod">
          <ac:chgData name="Matt Held" userId="7438c2ed-3b0f-4bff-a9e0-4d81f638b824" providerId="ADAL" clId="{55D70F57-51C3-CA48-A3D3-860780AAB434}" dt="2022-04-23T20:13:19.564" v="1392" actId="20577"/>
          <ac:spMkLst>
            <pc:docMk/>
            <pc:sldMk cId="1081299524" sldId="258"/>
            <ac:spMk id="3" creationId="{EEC1D56B-84D8-F159-FA30-ADF8066DE410}"/>
          </ac:spMkLst>
        </pc:spChg>
        <pc:picChg chg="add mod">
          <ac:chgData name="Matt Held" userId="7438c2ed-3b0f-4bff-a9e0-4d81f638b824" providerId="ADAL" clId="{55D70F57-51C3-CA48-A3D3-860780AAB434}" dt="2022-04-23T19:42:41.385" v="73" actId="1076"/>
          <ac:picMkLst>
            <pc:docMk/>
            <pc:sldMk cId="1081299524" sldId="258"/>
            <ac:picMk id="5" creationId="{0F3373D1-DF19-DE64-E959-810928875A24}"/>
          </ac:picMkLst>
        </pc:picChg>
      </pc:sldChg>
      <pc:sldChg chg="modSp add mod ord">
        <pc:chgData name="Matt Held" userId="7438c2ed-3b0f-4bff-a9e0-4d81f638b824" providerId="ADAL" clId="{55D70F57-51C3-CA48-A3D3-860780AAB434}" dt="2022-04-23T20:28:01.793" v="1716" actId="20577"/>
        <pc:sldMkLst>
          <pc:docMk/>
          <pc:sldMk cId="2818212348" sldId="259"/>
        </pc:sldMkLst>
        <pc:spChg chg="mod">
          <ac:chgData name="Matt Held" userId="7438c2ed-3b0f-4bff-a9e0-4d81f638b824" providerId="ADAL" clId="{55D70F57-51C3-CA48-A3D3-860780AAB434}" dt="2022-04-23T20:28:01.793" v="1716" actId="20577"/>
          <ac:spMkLst>
            <pc:docMk/>
            <pc:sldMk cId="2818212348" sldId="259"/>
            <ac:spMk id="2" creationId="{BA272DF8-8C47-6E85-8770-6480361B5F0C}"/>
          </ac:spMkLst>
        </pc:spChg>
        <pc:spChg chg="mod">
          <ac:chgData name="Matt Held" userId="7438c2ed-3b0f-4bff-a9e0-4d81f638b824" providerId="ADAL" clId="{55D70F57-51C3-CA48-A3D3-860780AAB434}" dt="2022-04-23T20:16:35.815" v="1528" actId="20577"/>
          <ac:spMkLst>
            <pc:docMk/>
            <pc:sldMk cId="2818212348" sldId="259"/>
            <ac:spMk id="3" creationId="{6E318C4D-60FE-AF56-2AF2-20FFEE11BFDD}"/>
          </ac:spMkLst>
        </pc:spChg>
      </pc:sldChg>
      <pc:sldChg chg="modSp add del mod">
        <pc:chgData name="Matt Held" userId="7438c2ed-3b0f-4bff-a9e0-4d81f638b824" providerId="ADAL" clId="{55D70F57-51C3-CA48-A3D3-860780AAB434}" dt="2022-04-23T20:14:59.827" v="1477" actId="2696"/>
        <pc:sldMkLst>
          <pc:docMk/>
          <pc:sldMk cId="270706393" sldId="260"/>
        </pc:sldMkLst>
        <pc:spChg chg="mod">
          <ac:chgData name="Matt Held" userId="7438c2ed-3b0f-4bff-a9e0-4d81f638b824" providerId="ADAL" clId="{55D70F57-51C3-CA48-A3D3-860780AAB434}" dt="2022-04-23T19:49:33.583" v="541" actId="20577"/>
          <ac:spMkLst>
            <pc:docMk/>
            <pc:sldMk cId="270706393" sldId="260"/>
            <ac:spMk id="2" creationId="{BA272DF8-8C47-6E85-8770-6480361B5F0C}"/>
          </ac:spMkLst>
        </pc:spChg>
        <pc:spChg chg="mod">
          <ac:chgData name="Matt Held" userId="7438c2ed-3b0f-4bff-a9e0-4d81f638b824" providerId="ADAL" clId="{55D70F57-51C3-CA48-A3D3-860780AAB434}" dt="2022-04-23T19:49:37.654" v="543" actId="12"/>
          <ac:spMkLst>
            <pc:docMk/>
            <pc:sldMk cId="270706393" sldId="260"/>
            <ac:spMk id="3" creationId="{6E318C4D-60FE-AF56-2AF2-20FFEE11BFDD}"/>
          </ac:spMkLst>
        </pc:spChg>
      </pc:sldChg>
      <pc:sldChg chg="addSp delSp modSp new mod">
        <pc:chgData name="Matt Held" userId="7438c2ed-3b0f-4bff-a9e0-4d81f638b824" providerId="ADAL" clId="{55D70F57-51C3-CA48-A3D3-860780AAB434}" dt="2022-04-23T19:59:35.940" v="1038" actId="21"/>
        <pc:sldMkLst>
          <pc:docMk/>
          <pc:sldMk cId="2774740553" sldId="261"/>
        </pc:sldMkLst>
        <pc:spChg chg="mod">
          <ac:chgData name="Matt Held" userId="7438c2ed-3b0f-4bff-a9e0-4d81f638b824" providerId="ADAL" clId="{55D70F57-51C3-CA48-A3D3-860780AAB434}" dt="2022-04-23T19:50:55.808" v="623"/>
          <ac:spMkLst>
            <pc:docMk/>
            <pc:sldMk cId="2774740553" sldId="261"/>
            <ac:spMk id="2" creationId="{C5B5522C-D385-2D46-D2BA-7522D42CD8BD}"/>
          </ac:spMkLst>
        </pc:spChg>
        <pc:spChg chg="del">
          <ac:chgData name="Matt Held" userId="7438c2ed-3b0f-4bff-a9e0-4d81f638b824" providerId="ADAL" clId="{55D70F57-51C3-CA48-A3D3-860780AAB434}" dt="2022-04-23T19:50:32.164" v="545"/>
          <ac:spMkLst>
            <pc:docMk/>
            <pc:sldMk cId="2774740553" sldId="261"/>
            <ac:spMk id="3" creationId="{F6A552FD-4F92-9B8C-CA5C-84753FD78E2D}"/>
          </ac:spMkLst>
        </pc:spChg>
        <pc:picChg chg="add mod">
          <ac:chgData name="Matt Held" userId="7438c2ed-3b0f-4bff-a9e0-4d81f638b824" providerId="ADAL" clId="{55D70F57-51C3-CA48-A3D3-860780AAB434}" dt="2022-04-23T19:50:32.164" v="545"/>
          <ac:picMkLst>
            <pc:docMk/>
            <pc:sldMk cId="2774740553" sldId="261"/>
            <ac:picMk id="5" creationId="{AB1B4773-E4DC-F722-944A-569BF4DD0AE4}"/>
          </ac:picMkLst>
        </pc:picChg>
        <pc:picChg chg="add del mod">
          <ac:chgData name="Matt Held" userId="7438c2ed-3b0f-4bff-a9e0-4d81f638b824" providerId="ADAL" clId="{55D70F57-51C3-CA48-A3D3-860780AAB434}" dt="2022-04-23T19:59:35.940" v="1038" actId="21"/>
          <ac:picMkLst>
            <pc:docMk/>
            <pc:sldMk cId="2774740553" sldId="261"/>
            <ac:picMk id="7" creationId="{FC118CDF-0B07-0CD7-E575-6FABF0F4FDB9}"/>
          </ac:picMkLst>
        </pc:picChg>
      </pc:sldChg>
      <pc:sldChg chg="addSp delSp modSp new mod">
        <pc:chgData name="Matt Held" userId="7438c2ed-3b0f-4bff-a9e0-4d81f638b824" providerId="ADAL" clId="{55D70F57-51C3-CA48-A3D3-860780AAB434}" dt="2022-04-23T19:52:02.804" v="688" actId="1076"/>
        <pc:sldMkLst>
          <pc:docMk/>
          <pc:sldMk cId="3178657823" sldId="262"/>
        </pc:sldMkLst>
        <pc:spChg chg="mod">
          <ac:chgData name="Matt Held" userId="7438c2ed-3b0f-4bff-a9e0-4d81f638b824" providerId="ADAL" clId="{55D70F57-51C3-CA48-A3D3-860780AAB434}" dt="2022-04-23T19:51:58.939" v="687" actId="20577"/>
          <ac:spMkLst>
            <pc:docMk/>
            <pc:sldMk cId="3178657823" sldId="262"/>
            <ac:spMk id="2" creationId="{425CAAC3-AC53-55AF-D6F5-8AE2AEE507ED}"/>
          </ac:spMkLst>
        </pc:spChg>
        <pc:spChg chg="del">
          <ac:chgData name="Matt Held" userId="7438c2ed-3b0f-4bff-a9e0-4d81f638b824" providerId="ADAL" clId="{55D70F57-51C3-CA48-A3D3-860780AAB434}" dt="2022-04-23T19:51:20.538" v="625"/>
          <ac:spMkLst>
            <pc:docMk/>
            <pc:sldMk cId="3178657823" sldId="262"/>
            <ac:spMk id="3" creationId="{82243881-99BD-08B0-53F1-C6D7313C5D36}"/>
          </ac:spMkLst>
        </pc:spChg>
        <pc:picChg chg="add mod">
          <ac:chgData name="Matt Held" userId="7438c2ed-3b0f-4bff-a9e0-4d81f638b824" providerId="ADAL" clId="{55D70F57-51C3-CA48-A3D3-860780AAB434}" dt="2022-04-23T19:52:02.804" v="688" actId="1076"/>
          <ac:picMkLst>
            <pc:docMk/>
            <pc:sldMk cId="3178657823" sldId="262"/>
            <ac:picMk id="5" creationId="{22F8C6F3-E2E4-6DF0-429A-06315A44E435}"/>
          </ac:picMkLst>
        </pc:picChg>
      </pc:sldChg>
      <pc:sldChg chg="addSp delSp modSp new mod">
        <pc:chgData name="Matt Held" userId="7438c2ed-3b0f-4bff-a9e0-4d81f638b824" providerId="ADAL" clId="{55D70F57-51C3-CA48-A3D3-860780AAB434}" dt="2022-04-23T21:12:41.116" v="1854" actId="1076"/>
        <pc:sldMkLst>
          <pc:docMk/>
          <pc:sldMk cId="3557965753" sldId="263"/>
        </pc:sldMkLst>
        <pc:spChg chg="mod">
          <ac:chgData name="Matt Held" userId="7438c2ed-3b0f-4bff-a9e0-4d81f638b824" providerId="ADAL" clId="{55D70F57-51C3-CA48-A3D3-860780AAB434}" dt="2022-04-23T20:28:32.628" v="1717" actId="20577"/>
          <ac:spMkLst>
            <pc:docMk/>
            <pc:sldMk cId="3557965753" sldId="263"/>
            <ac:spMk id="2" creationId="{C7073913-2760-14C8-8EC8-62D2D7B7BDF0}"/>
          </ac:spMkLst>
        </pc:spChg>
        <pc:spChg chg="del">
          <ac:chgData name="Matt Held" userId="7438c2ed-3b0f-4bff-a9e0-4d81f638b824" providerId="ADAL" clId="{55D70F57-51C3-CA48-A3D3-860780AAB434}" dt="2022-04-23T19:52:46.492" v="690"/>
          <ac:spMkLst>
            <pc:docMk/>
            <pc:sldMk cId="3557965753" sldId="263"/>
            <ac:spMk id="3" creationId="{E3E09CBB-6955-D992-D211-4E8F2558602A}"/>
          </ac:spMkLst>
        </pc:spChg>
        <pc:spChg chg="add del mod">
          <ac:chgData name="Matt Held" userId="7438c2ed-3b0f-4bff-a9e0-4d81f638b824" providerId="ADAL" clId="{55D70F57-51C3-CA48-A3D3-860780AAB434}" dt="2022-04-23T21:11:32.034" v="1838" actId="478"/>
          <ac:spMkLst>
            <pc:docMk/>
            <pc:sldMk cId="3557965753" sldId="263"/>
            <ac:spMk id="6" creationId="{BEB3FD87-2D03-11AB-2E7F-2CE98999C70C}"/>
          </ac:spMkLst>
        </pc:spChg>
        <pc:spChg chg="add mod">
          <ac:chgData name="Matt Held" userId="7438c2ed-3b0f-4bff-a9e0-4d81f638b824" providerId="ADAL" clId="{55D70F57-51C3-CA48-A3D3-860780AAB434}" dt="2022-04-23T21:12:30.898" v="1850" actId="207"/>
          <ac:spMkLst>
            <pc:docMk/>
            <pc:sldMk cId="3557965753" sldId="263"/>
            <ac:spMk id="11" creationId="{C385B5FD-20DF-A802-0D86-90EB2309D16D}"/>
          </ac:spMkLst>
        </pc:spChg>
        <pc:spChg chg="add mod">
          <ac:chgData name="Matt Held" userId="7438c2ed-3b0f-4bff-a9e0-4d81f638b824" providerId="ADAL" clId="{55D70F57-51C3-CA48-A3D3-860780AAB434}" dt="2022-04-23T21:12:41.116" v="1854" actId="1076"/>
          <ac:spMkLst>
            <pc:docMk/>
            <pc:sldMk cId="3557965753" sldId="263"/>
            <ac:spMk id="12" creationId="{3A429219-2231-BAFC-14CE-66BD16CB7D1F}"/>
          </ac:spMkLst>
        </pc:spChg>
        <pc:picChg chg="add del mod modCrop">
          <ac:chgData name="Matt Held" userId="7438c2ed-3b0f-4bff-a9e0-4d81f638b824" providerId="ADAL" clId="{55D70F57-51C3-CA48-A3D3-860780AAB434}" dt="2022-04-23T21:11:30.919" v="1834" actId="478"/>
          <ac:picMkLst>
            <pc:docMk/>
            <pc:sldMk cId="3557965753" sldId="263"/>
            <ac:picMk id="4" creationId="{51F2A415-8C2D-B613-2034-5B2CD7A32E4D}"/>
          </ac:picMkLst>
        </pc:picChg>
        <pc:picChg chg="add mod">
          <ac:chgData name="Matt Held" userId="7438c2ed-3b0f-4bff-a9e0-4d81f638b824" providerId="ADAL" clId="{55D70F57-51C3-CA48-A3D3-860780AAB434}" dt="2022-04-23T21:11:40.130" v="1840" actId="1076"/>
          <ac:picMkLst>
            <pc:docMk/>
            <pc:sldMk cId="3557965753" sldId="263"/>
            <ac:picMk id="5" creationId="{3B4ED52F-CE85-A3A6-FE8D-7388849BBF8B}"/>
          </ac:picMkLst>
        </pc:picChg>
        <pc:picChg chg="add del mod">
          <ac:chgData name="Matt Held" userId="7438c2ed-3b0f-4bff-a9e0-4d81f638b824" providerId="ADAL" clId="{55D70F57-51C3-CA48-A3D3-860780AAB434}" dt="2022-04-23T21:11:31.487" v="1837" actId="478"/>
          <ac:picMkLst>
            <pc:docMk/>
            <pc:sldMk cId="3557965753" sldId="263"/>
            <ac:picMk id="8" creationId="{34DB441A-935F-9069-5E08-B1DDC614E4C6}"/>
          </ac:picMkLst>
        </pc:picChg>
        <pc:picChg chg="add mod">
          <ac:chgData name="Matt Held" userId="7438c2ed-3b0f-4bff-a9e0-4d81f638b824" providerId="ADAL" clId="{55D70F57-51C3-CA48-A3D3-860780AAB434}" dt="2022-04-23T21:11:42.184" v="1841" actId="1076"/>
          <ac:picMkLst>
            <pc:docMk/>
            <pc:sldMk cId="3557965753" sldId="263"/>
            <ac:picMk id="10" creationId="{46732B91-B619-CDCF-C94F-F94EB640D6F0}"/>
          </ac:picMkLst>
        </pc:picChg>
      </pc:sldChg>
      <pc:sldChg chg="modSp new mod">
        <pc:chgData name="Matt Held" userId="7438c2ed-3b0f-4bff-a9e0-4d81f638b824" providerId="ADAL" clId="{55D70F57-51C3-CA48-A3D3-860780AAB434}" dt="2022-04-23T19:53:42.035" v="812" actId="20577"/>
        <pc:sldMkLst>
          <pc:docMk/>
          <pc:sldMk cId="3638600714" sldId="264"/>
        </pc:sldMkLst>
        <pc:spChg chg="mod">
          <ac:chgData name="Matt Held" userId="7438c2ed-3b0f-4bff-a9e0-4d81f638b824" providerId="ADAL" clId="{55D70F57-51C3-CA48-A3D3-860780AAB434}" dt="2022-04-23T19:53:42.035" v="812" actId="20577"/>
          <ac:spMkLst>
            <pc:docMk/>
            <pc:sldMk cId="3638600714" sldId="264"/>
            <ac:spMk id="2" creationId="{69D8841A-506A-4C6B-E330-2C5E4DD4FFD4}"/>
          </ac:spMkLst>
        </pc:spChg>
      </pc:sldChg>
      <pc:sldChg chg="addSp delSp modSp new mod ord">
        <pc:chgData name="Matt Held" userId="7438c2ed-3b0f-4bff-a9e0-4d81f638b824" providerId="ADAL" clId="{55D70F57-51C3-CA48-A3D3-860780AAB434}" dt="2022-04-23T20:31:44.561" v="1718" actId="20578"/>
        <pc:sldMkLst>
          <pc:docMk/>
          <pc:sldMk cId="2691412824" sldId="265"/>
        </pc:sldMkLst>
        <pc:spChg chg="mod">
          <ac:chgData name="Matt Held" userId="7438c2ed-3b0f-4bff-a9e0-4d81f638b824" providerId="ADAL" clId="{55D70F57-51C3-CA48-A3D3-860780AAB434}" dt="2022-04-23T19:55:36.284" v="895" actId="20577"/>
          <ac:spMkLst>
            <pc:docMk/>
            <pc:sldMk cId="2691412824" sldId="265"/>
            <ac:spMk id="2" creationId="{71E0B8DA-22F6-AA23-5C5A-005553BD5E4F}"/>
          </ac:spMkLst>
        </pc:spChg>
        <pc:spChg chg="del mod">
          <ac:chgData name="Matt Held" userId="7438c2ed-3b0f-4bff-a9e0-4d81f638b824" providerId="ADAL" clId="{55D70F57-51C3-CA48-A3D3-860780AAB434}" dt="2022-04-23T19:55:40.181" v="896" actId="478"/>
          <ac:spMkLst>
            <pc:docMk/>
            <pc:sldMk cId="2691412824" sldId="265"/>
            <ac:spMk id="3" creationId="{482559F2-09CF-D884-29F3-BE97B254BEC4}"/>
          </ac:spMkLst>
        </pc:spChg>
        <pc:picChg chg="add mod">
          <ac:chgData name="Matt Held" userId="7438c2ed-3b0f-4bff-a9e0-4d81f638b824" providerId="ADAL" clId="{55D70F57-51C3-CA48-A3D3-860780AAB434}" dt="2022-04-23T19:55:42.299" v="897" actId="1076"/>
          <ac:picMkLst>
            <pc:docMk/>
            <pc:sldMk cId="2691412824" sldId="265"/>
            <ac:picMk id="5" creationId="{CECE3CCE-E873-D968-7E3E-6F980C96CE2D}"/>
          </ac:picMkLst>
        </pc:picChg>
      </pc:sldChg>
      <pc:sldChg chg="addSp delSp modSp new mod">
        <pc:chgData name="Matt Held" userId="7438c2ed-3b0f-4bff-a9e0-4d81f638b824" providerId="ADAL" clId="{55D70F57-51C3-CA48-A3D3-860780AAB434}" dt="2022-04-23T19:57:28.986" v="1007" actId="20577"/>
        <pc:sldMkLst>
          <pc:docMk/>
          <pc:sldMk cId="3884241420" sldId="266"/>
        </pc:sldMkLst>
        <pc:spChg chg="mod">
          <ac:chgData name="Matt Held" userId="7438c2ed-3b0f-4bff-a9e0-4d81f638b824" providerId="ADAL" clId="{55D70F57-51C3-CA48-A3D3-860780AAB434}" dt="2022-04-23T19:57:28.986" v="1007" actId="20577"/>
          <ac:spMkLst>
            <pc:docMk/>
            <pc:sldMk cId="3884241420" sldId="266"/>
            <ac:spMk id="2" creationId="{98AAAFAD-9DD7-F034-BE9A-F45BD04B0A71}"/>
          </ac:spMkLst>
        </pc:spChg>
        <pc:spChg chg="del">
          <ac:chgData name="Matt Held" userId="7438c2ed-3b0f-4bff-a9e0-4d81f638b824" providerId="ADAL" clId="{55D70F57-51C3-CA48-A3D3-860780AAB434}" dt="2022-04-23T19:56:30.074" v="899"/>
          <ac:spMkLst>
            <pc:docMk/>
            <pc:sldMk cId="3884241420" sldId="266"/>
            <ac:spMk id="3" creationId="{B71AA83B-A29F-06C7-0B87-BF0EBA2CAF7B}"/>
          </ac:spMkLst>
        </pc:spChg>
        <pc:picChg chg="add mod">
          <ac:chgData name="Matt Held" userId="7438c2ed-3b0f-4bff-a9e0-4d81f638b824" providerId="ADAL" clId="{55D70F57-51C3-CA48-A3D3-860780AAB434}" dt="2022-04-23T19:56:34.882" v="903" actId="1076"/>
          <ac:picMkLst>
            <pc:docMk/>
            <pc:sldMk cId="3884241420" sldId="266"/>
            <ac:picMk id="5" creationId="{FCAACC6D-5F5F-6B26-90A0-99C281DB9A37}"/>
          </ac:picMkLst>
        </pc:picChg>
      </pc:sldChg>
      <pc:sldChg chg="new">
        <pc:chgData name="Matt Held" userId="7438c2ed-3b0f-4bff-a9e0-4d81f638b824" providerId="ADAL" clId="{55D70F57-51C3-CA48-A3D3-860780AAB434}" dt="2022-04-23T19:57:40.890" v="1008" actId="680"/>
        <pc:sldMkLst>
          <pc:docMk/>
          <pc:sldMk cId="1371265832" sldId="267"/>
        </pc:sldMkLst>
      </pc:sldChg>
      <pc:sldChg chg="new del">
        <pc:chgData name="Matt Held" userId="7438c2ed-3b0f-4bff-a9e0-4d81f638b824" providerId="ADAL" clId="{55D70F57-51C3-CA48-A3D3-860780AAB434}" dt="2022-04-23T19:58:52.931" v="1036" actId="2696"/>
        <pc:sldMkLst>
          <pc:docMk/>
          <pc:sldMk cId="3899126780" sldId="268"/>
        </pc:sldMkLst>
      </pc:sldChg>
      <pc:sldChg chg="new del">
        <pc:chgData name="Matt Held" userId="7438c2ed-3b0f-4bff-a9e0-4d81f638b824" providerId="ADAL" clId="{55D70F57-51C3-CA48-A3D3-860780AAB434}" dt="2022-04-23T19:58:52.931" v="1036" actId="2696"/>
        <pc:sldMkLst>
          <pc:docMk/>
          <pc:sldMk cId="1764335656" sldId="269"/>
        </pc:sldMkLst>
      </pc:sldChg>
      <pc:sldChg chg="new del">
        <pc:chgData name="Matt Held" userId="7438c2ed-3b0f-4bff-a9e0-4d81f638b824" providerId="ADAL" clId="{55D70F57-51C3-CA48-A3D3-860780AAB434}" dt="2022-04-23T19:58:52.931" v="1036" actId="2696"/>
        <pc:sldMkLst>
          <pc:docMk/>
          <pc:sldMk cId="319385376" sldId="270"/>
        </pc:sldMkLst>
      </pc:sldChg>
      <pc:sldChg chg="delSp modSp new mod">
        <pc:chgData name="Matt Held" userId="7438c2ed-3b0f-4bff-a9e0-4d81f638b824" providerId="ADAL" clId="{55D70F57-51C3-CA48-A3D3-860780AAB434}" dt="2022-04-23T19:58:47.588" v="1035" actId="478"/>
        <pc:sldMkLst>
          <pc:docMk/>
          <pc:sldMk cId="2841173469" sldId="271"/>
        </pc:sldMkLst>
        <pc:spChg chg="mod">
          <ac:chgData name="Matt Held" userId="7438c2ed-3b0f-4bff-a9e0-4d81f638b824" providerId="ADAL" clId="{55D70F57-51C3-CA48-A3D3-860780AAB434}" dt="2022-04-23T19:58:45.455" v="1034"/>
          <ac:spMkLst>
            <pc:docMk/>
            <pc:sldMk cId="2841173469" sldId="271"/>
            <ac:spMk id="2" creationId="{5F08F477-22D1-929E-DD8A-8D3F7E648C4E}"/>
          </ac:spMkLst>
        </pc:spChg>
        <pc:spChg chg="del">
          <ac:chgData name="Matt Held" userId="7438c2ed-3b0f-4bff-a9e0-4d81f638b824" providerId="ADAL" clId="{55D70F57-51C3-CA48-A3D3-860780AAB434}" dt="2022-04-23T19:58:47.588" v="1035" actId="478"/>
          <ac:spMkLst>
            <pc:docMk/>
            <pc:sldMk cId="2841173469" sldId="271"/>
            <ac:spMk id="3" creationId="{AF9FF444-2529-5460-B5B9-C2C748FC644F}"/>
          </ac:spMkLst>
        </pc:spChg>
      </pc:sldChg>
      <pc:sldChg chg="addSp delSp modSp new mod">
        <pc:chgData name="Matt Held" userId="7438c2ed-3b0f-4bff-a9e0-4d81f638b824" providerId="ADAL" clId="{55D70F57-51C3-CA48-A3D3-860780AAB434}" dt="2022-04-23T20:01:31.757" v="1190" actId="20577"/>
        <pc:sldMkLst>
          <pc:docMk/>
          <pc:sldMk cId="1507517287" sldId="272"/>
        </pc:sldMkLst>
        <pc:spChg chg="mod">
          <ac:chgData name="Matt Held" userId="7438c2ed-3b0f-4bff-a9e0-4d81f638b824" providerId="ADAL" clId="{55D70F57-51C3-CA48-A3D3-860780AAB434}" dt="2022-04-23T20:01:31.757" v="1190" actId="20577"/>
          <ac:spMkLst>
            <pc:docMk/>
            <pc:sldMk cId="1507517287" sldId="272"/>
            <ac:spMk id="2" creationId="{C168804A-2A74-3BF0-2F46-EECDC9A56E2B}"/>
          </ac:spMkLst>
        </pc:spChg>
        <pc:spChg chg="del">
          <ac:chgData name="Matt Held" userId="7438c2ed-3b0f-4bff-a9e0-4d81f638b824" providerId="ADAL" clId="{55D70F57-51C3-CA48-A3D3-860780AAB434}" dt="2022-04-23T19:59:49.566" v="1043" actId="478"/>
          <ac:spMkLst>
            <pc:docMk/>
            <pc:sldMk cId="1507517287" sldId="272"/>
            <ac:spMk id="3" creationId="{9ED396B1-2D9D-ECBF-BE6D-C8009B2809E7}"/>
          </ac:spMkLst>
        </pc:spChg>
        <pc:picChg chg="add mod modCrop">
          <ac:chgData name="Matt Held" userId="7438c2ed-3b0f-4bff-a9e0-4d81f638b824" providerId="ADAL" clId="{55D70F57-51C3-CA48-A3D3-860780AAB434}" dt="2022-04-23T20:00:15.814" v="1050" actId="1076"/>
          <ac:picMkLst>
            <pc:docMk/>
            <pc:sldMk cId="1507517287" sldId="272"/>
            <ac:picMk id="4" creationId="{F873BE10-FC66-7DBA-9A6D-A963877504A3}"/>
          </ac:picMkLst>
        </pc:picChg>
      </pc:sldChg>
      <pc:sldChg chg="new del">
        <pc:chgData name="Matt Held" userId="7438c2ed-3b0f-4bff-a9e0-4d81f638b824" providerId="ADAL" clId="{55D70F57-51C3-CA48-A3D3-860780AAB434}" dt="2022-04-23T19:59:43.351" v="1040" actId="680"/>
        <pc:sldMkLst>
          <pc:docMk/>
          <pc:sldMk cId="2400417137" sldId="272"/>
        </pc:sldMkLst>
      </pc:sldChg>
      <pc:sldChg chg="modSp add mod ord">
        <pc:chgData name="Matt Held" userId="7438c2ed-3b0f-4bff-a9e0-4d81f638b824" providerId="ADAL" clId="{55D70F57-51C3-CA48-A3D3-860780AAB434}" dt="2022-04-23T20:34:40.071" v="1748" actId="20577"/>
        <pc:sldMkLst>
          <pc:docMk/>
          <pc:sldMk cId="3226251409" sldId="273"/>
        </pc:sldMkLst>
        <pc:spChg chg="mod">
          <ac:chgData name="Matt Held" userId="7438c2ed-3b0f-4bff-a9e0-4d81f638b824" providerId="ADAL" clId="{55D70F57-51C3-CA48-A3D3-860780AAB434}" dt="2022-04-23T20:34:40.071" v="1748" actId="20577"/>
          <ac:spMkLst>
            <pc:docMk/>
            <pc:sldMk cId="3226251409" sldId="273"/>
            <ac:spMk id="2" creationId="{5F08F477-22D1-929E-DD8A-8D3F7E648C4E}"/>
          </ac:spMkLst>
        </pc:spChg>
      </pc:sldChg>
      <pc:sldChg chg="new">
        <pc:chgData name="Matt Held" userId="7438c2ed-3b0f-4bff-a9e0-4d81f638b824" providerId="ADAL" clId="{55D70F57-51C3-CA48-A3D3-860780AAB434}" dt="2022-04-23T20:14:55.615" v="1475" actId="680"/>
        <pc:sldMkLst>
          <pc:docMk/>
          <pc:sldMk cId="1978148512" sldId="274"/>
        </pc:sldMkLst>
      </pc:sldChg>
      <pc:sldChg chg="new">
        <pc:chgData name="Matt Held" userId="7438c2ed-3b0f-4bff-a9e0-4d81f638b824" providerId="ADAL" clId="{55D70F57-51C3-CA48-A3D3-860780AAB434}" dt="2022-04-23T20:14:55.776" v="1476" actId="680"/>
        <pc:sldMkLst>
          <pc:docMk/>
          <pc:sldMk cId="2169927851" sldId="275"/>
        </pc:sldMkLst>
      </pc:sldChg>
      <pc:sldChg chg="new del">
        <pc:chgData name="Matt Held" userId="7438c2ed-3b0f-4bff-a9e0-4d81f638b824" providerId="ADAL" clId="{55D70F57-51C3-CA48-A3D3-860780AAB434}" dt="2022-04-23T20:21:02.710" v="1647" actId="2696"/>
        <pc:sldMkLst>
          <pc:docMk/>
          <pc:sldMk cId="149479933" sldId="276"/>
        </pc:sldMkLst>
      </pc:sldChg>
      <pc:sldChg chg="modSp add mod ord">
        <pc:chgData name="Matt Held" userId="7438c2ed-3b0f-4bff-a9e0-4d81f638b824" providerId="ADAL" clId="{55D70F57-51C3-CA48-A3D3-860780AAB434}" dt="2022-04-23T20:21:17.780" v="1664" actId="20577"/>
        <pc:sldMkLst>
          <pc:docMk/>
          <pc:sldMk cId="710325017" sldId="276"/>
        </pc:sldMkLst>
        <pc:spChg chg="mod">
          <ac:chgData name="Matt Held" userId="7438c2ed-3b0f-4bff-a9e0-4d81f638b824" providerId="ADAL" clId="{55D70F57-51C3-CA48-A3D3-860780AAB434}" dt="2022-04-23T20:21:17.780" v="1664" actId="20577"/>
          <ac:spMkLst>
            <pc:docMk/>
            <pc:sldMk cId="710325017" sldId="276"/>
            <ac:spMk id="2" creationId="{5F08F477-22D1-929E-DD8A-8D3F7E648C4E}"/>
          </ac:spMkLst>
        </pc:spChg>
      </pc:sldChg>
      <pc:sldChg chg="delSp modSp new mod ord">
        <pc:chgData name="Matt Held" userId="7438c2ed-3b0f-4bff-a9e0-4d81f638b824" providerId="ADAL" clId="{55D70F57-51C3-CA48-A3D3-860780AAB434}" dt="2022-04-23T20:22:54.485" v="1694" actId="20578"/>
        <pc:sldMkLst>
          <pc:docMk/>
          <pc:sldMk cId="512300803" sldId="277"/>
        </pc:sldMkLst>
        <pc:spChg chg="mod">
          <ac:chgData name="Matt Held" userId="7438c2ed-3b0f-4bff-a9e0-4d81f638b824" providerId="ADAL" clId="{55D70F57-51C3-CA48-A3D3-860780AAB434}" dt="2022-04-23T20:22:49.074" v="1693"/>
          <ac:spMkLst>
            <pc:docMk/>
            <pc:sldMk cId="512300803" sldId="277"/>
            <ac:spMk id="2" creationId="{C5A3CFD7-DF47-36E0-1DDE-551A04C35C16}"/>
          </ac:spMkLst>
        </pc:spChg>
        <pc:spChg chg="del">
          <ac:chgData name="Matt Held" userId="7438c2ed-3b0f-4bff-a9e0-4d81f638b824" providerId="ADAL" clId="{55D70F57-51C3-CA48-A3D3-860780AAB434}" dt="2022-04-23T20:22:37.578" v="1666" actId="478"/>
          <ac:spMkLst>
            <pc:docMk/>
            <pc:sldMk cId="512300803" sldId="277"/>
            <ac:spMk id="3" creationId="{AF59E5F3-6695-C977-9BEE-6A10EC4483BA}"/>
          </ac:spMkLst>
        </pc:spChg>
      </pc:sldChg>
      <pc:sldChg chg="modSp new del mod">
        <pc:chgData name="Matt Held" userId="7438c2ed-3b0f-4bff-a9e0-4d81f638b824" providerId="ADAL" clId="{55D70F57-51C3-CA48-A3D3-860780AAB434}" dt="2022-04-23T21:05:12.213" v="1800" actId="2696"/>
        <pc:sldMkLst>
          <pc:docMk/>
          <pc:sldMk cId="863429349" sldId="278"/>
        </pc:sldMkLst>
        <pc:spChg chg="mod">
          <ac:chgData name="Matt Held" userId="7438c2ed-3b0f-4bff-a9e0-4d81f638b824" providerId="ADAL" clId="{55D70F57-51C3-CA48-A3D3-860780AAB434}" dt="2022-04-23T20:57:07.845" v="1799" actId="20577"/>
          <ac:spMkLst>
            <pc:docMk/>
            <pc:sldMk cId="863429349" sldId="278"/>
            <ac:spMk id="2" creationId="{BDACC64F-C192-560D-38A8-7ABA035A906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002D6-4D44-D7FB-4ACC-B97C0F2F0B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Is Time Specific Delivery Scheduling Profitable?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433874-DD6B-C4E9-93D8-EE98FBFCE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/>
              <a:t>By: Matt Held &amp; Kevin Broderick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C13F8C-F424-88AF-0E8D-1820FA4C1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6825" y="4964687"/>
            <a:ext cx="2270718" cy="195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7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CAAC3-AC53-55AF-D6F5-8AE2AEE50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Fix Datatypes (Numbers NOT String/Char/Objects)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22F8C6F3-E2E4-6DF0-429A-06315A44E4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4201" y="2111492"/>
            <a:ext cx="5158030" cy="3449638"/>
          </a:xfrm>
        </p:spPr>
      </p:pic>
    </p:spTree>
    <p:extLst>
      <p:ext uri="{BB962C8B-B14F-4D97-AF65-F5344CB8AC3E}">
        <p14:creationId xmlns:p14="http://schemas.microsoft.com/office/powerpoint/2010/main" val="3178657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73913-2760-14C8-8EC8-62D2D7B7B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Only Zip Codes From 48000  To 60800</a:t>
            </a:r>
          </a:p>
        </p:txBody>
      </p:sp>
      <p:pic>
        <p:nvPicPr>
          <p:cNvPr id="5" name="Content Placeholder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3B4ED52F-CE85-A3A6-FE8D-7388849BBF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5284" y="1959539"/>
            <a:ext cx="4687099" cy="4768757"/>
          </a:xfr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46732B91-B619-CDCF-C94F-F94EB640D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213" y="2080096"/>
            <a:ext cx="4597400" cy="4648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385B5FD-20DF-A802-0D86-90EB2309D16D}"/>
              </a:ext>
            </a:extLst>
          </p:cNvPr>
          <p:cNvSpPr/>
          <p:nvPr/>
        </p:nvSpPr>
        <p:spPr>
          <a:xfrm>
            <a:off x="3031435" y="6231835"/>
            <a:ext cx="2087218" cy="397565"/>
          </a:xfrm>
          <a:prstGeom prst="rect">
            <a:avLst/>
          </a:prstGeom>
          <a:solidFill>
            <a:srgbClr val="FFC000">
              <a:alpha val="4078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429219-2231-BAFC-14CE-66BD16CB7D1F}"/>
              </a:ext>
            </a:extLst>
          </p:cNvPr>
          <p:cNvSpPr/>
          <p:nvPr/>
        </p:nvSpPr>
        <p:spPr>
          <a:xfrm>
            <a:off x="3031435" y="4475923"/>
            <a:ext cx="2087218" cy="397565"/>
          </a:xfrm>
          <a:prstGeom prst="rect">
            <a:avLst/>
          </a:prstGeom>
          <a:solidFill>
            <a:srgbClr val="FFC000">
              <a:alpha val="4078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65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8841A-506A-4C6B-E330-2C5E4DD4F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</a:t>
            </a:r>
            <a:r>
              <a:rPr lang="en-US" dirty="0" err="1"/>
              <a:t>Tabalu</a:t>
            </a:r>
            <a:r>
              <a:rPr lang="en-US" dirty="0"/>
              <a:t> map pic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2E623-55C6-D8C7-6021-91100EC67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00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AAFAD-9DD7-F034-BE9A-F45BD04B0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/>
              <a:t>Our data was based on standards that Walgreens sets. No outliers as seen below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FCAACC6D-5F5F-6B26-90A0-99C281DB9A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9733" y="2232487"/>
            <a:ext cx="4232534" cy="3449638"/>
          </a:xfrm>
        </p:spPr>
      </p:pic>
    </p:spTree>
    <p:extLst>
      <p:ext uri="{BB962C8B-B14F-4D97-AF65-F5344CB8AC3E}">
        <p14:creationId xmlns:p14="http://schemas.microsoft.com/office/powerpoint/2010/main" val="3884241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8F477-22D1-929E-DD8A-8D3F7E648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Visuals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226251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0B8DA-22F6-AA23-5C5A-005553BD5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Needed To Export Dataframe To CSV for </a:t>
            </a:r>
            <a:r>
              <a:rPr lang="en-US" cap="none" dirty="0" err="1"/>
              <a:t>Talbu</a:t>
            </a:r>
            <a:endParaRPr lang="en-US" cap="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CE3CCE-E873-D968-7E3E-6F980C96C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92" y="3473878"/>
            <a:ext cx="9610615" cy="60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412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1EA83-35B3-EA40-5ECA-51115F42C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211D9-89D0-3087-FCB2-B7D72E630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65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8B073-0F5D-7F24-1706-9ED6C9849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ADE59-EAD1-2B6E-C0B6-B3C3EF6AE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48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92D74-D986-52DA-3D0B-6AF8E43F8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DA348-DD7B-5FE4-0837-B1ED61589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27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8F477-22D1-929E-DD8A-8D3F7E648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Data Source</a:t>
            </a:r>
          </a:p>
        </p:txBody>
      </p:sp>
    </p:spTree>
    <p:extLst>
      <p:ext uri="{BB962C8B-B14F-4D97-AF65-F5344CB8AC3E}">
        <p14:creationId xmlns:p14="http://schemas.microsoft.com/office/powerpoint/2010/main" val="710325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3DB7B-F4E0-CF82-7049-802E4110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1D56B-84D8-F159-FA30-ADF8066DE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Pulled from Walgreens API</a:t>
            </a:r>
          </a:p>
          <a:p>
            <a:r>
              <a:rPr lang="en-US" dirty="0"/>
              <a:t>Picked Chicago, IL as location to grab from as there were the most Walgreens stores around that area (API limits how far reach)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3373D1-DF19-DE64-E959-810928875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437" y="3429000"/>
            <a:ext cx="9711847" cy="313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299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5522C-D385-2D46-D2BA-7522D42CD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Importing Data Into Pandas Dataframe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1B4773-E4DC-F722-944A-569BF4DD0A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6323" y="2016125"/>
            <a:ext cx="7173679" cy="3449638"/>
          </a:xfrm>
        </p:spPr>
      </p:pic>
    </p:spTree>
    <p:extLst>
      <p:ext uri="{BB962C8B-B14F-4D97-AF65-F5344CB8AC3E}">
        <p14:creationId xmlns:p14="http://schemas.microsoft.com/office/powerpoint/2010/main" val="2774740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3CFD7-DF47-36E0-1DDE-551A04C35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Exploration Question</a:t>
            </a:r>
          </a:p>
        </p:txBody>
      </p:sp>
    </p:spTree>
    <p:extLst>
      <p:ext uri="{BB962C8B-B14F-4D97-AF65-F5344CB8AC3E}">
        <p14:creationId xmlns:p14="http://schemas.microsoft.com/office/powerpoint/2010/main" val="512300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2DF8-8C47-6E85-8770-6480361B5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18C4D-60FE-AF56-2AF2-20FFEE11B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Does the delivery scheduling option result in consumers paying a higher delivery fee?</a:t>
            </a:r>
          </a:p>
          <a:p>
            <a:pPr marL="0" indent="0">
              <a:buNone/>
            </a:pPr>
            <a:r>
              <a:rPr lang="en-US" dirty="0"/>
              <a:t>(is it worth having Walgreens IT department create these time specific scheduling features for all stores in 48000-60800 zip code range?)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Delivery Scheduling (think Uber Eats delivery vs “arrives before 8pm”)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JSON Response:</a:t>
            </a:r>
          </a:p>
          <a:p>
            <a:pPr marL="0" indent="0">
              <a:buNone/>
            </a:pPr>
            <a:r>
              <a:rPr lang="en-US" i="1" dirty="0"/>
              <a:t>'</a:t>
            </a:r>
            <a:r>
              <a:rPr lang="en-US" i="1" dirty="0" err="1"/>
              <a:t>deliveryScheduling</a:t>
            </a:r>
            <a:r>
              <a:rPr lang="en-US" i="1" dirty="0"/>
              <a:t>': '0’, (0 or 1)</a:t>
            </a:r>
          </a:p>
          <a:p>
            <a:pPr marL="0" indent="0">
              <a:buNone/>
            </a:pPr>
            <a:r>
              <a:rPr lang="en-US" i="1" dirty="0"/>
              <a:t>'</a:t>
            </a:r>
            <a:r>
              <a:rPr lang="en-US" i="1" dirty="0" err="1"/>
              <a:t>deliveryFee</a:t>
            </a:r>
            <a:r>
              <a:rPr lang="en-US" i="1" dirty="0"/>
              <a:t>': '5.99’, (various dollar amounts)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212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2DF8-8C47-6E85-8770-6480361B5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Zip Code 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18C4D-60FE-AF56-2AF2-20FFEE11B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48000-60800</a:t>
            </a:r>
          </a:p>
          <a:p>
            <a:pPr lvl="1"/>
            <a:r>
              <a:rPr lang="en-US" dirty="0"/>
              <a:t>Covers stores in IL and WI</a:t>
            </a:r>
          </a:p>
          <a:p>
            <a:pPr lvl="1"/>
            <a:r>
              <a:rPr lang="en-US" dirty="0"/>
              <a:t>Covers major Chicago downtown locations</a:t>
            </a:r>
          </a:p>
        </p:txBody>
      </p:sp>
    </p:spTree>
    <p:extLst>
      <p:ext uri="{BB962C8B-B14F-4D97-AF65-F5344CB8AC3E}">
        <p14:creationId xmlns:p14="http://schemas.microsoft.com/office/powerpoint/2010/main" val="16373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8F477-22D1-929E-DD8A-8D3F7E648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2841173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804A-2A74-3BF0-2F46-EECDC9A56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Limited What We Put Into Dataframe </a:t>
            </a:r>
            <a:br>
              <a:rPr lang="en-US" cap="none" dirty="0"/>
            </a:br>
            <a:r>
              <a:rPr lang="en-US" cap="none" dirty="0"/>
              <a:t>(Eliminated Irrelevant Columns/Values)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73BE10-FC66-7DBA-9A6D-A963877504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8" r="445"/>
          <a:stretch/>
        </p:blipFill>
        <p:spPr>
          <a:xfrm>
            <a:off x="59121" y="2945371"/>
            <a:ext cx="12073758" cy="121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51728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93</TotalTime>
  <Words>205</Words>
  <Application>Microsoft Macintosh PowerPoint</Application>
  <PresentationFormat>Widescreen</PresentationFormat>
  <Paragraphs>29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Gill Sans MT</vt:lpstr>
      <vt:lpstr>Gallery</vt:lpstr>
      <vt:lpstr>Is Time Specific Delivery Scheduling Profitable?</vt:lpstr>
      <vt:lpstr>Data Source</vt:lpstr>
      <vt:lpstr>Dataset</vt:lpstr>
      <vt:lpstr>Importing Data Into Pandas Dataframe</vt:lpstr>
      <vt:lpstr>Exploration Question</vt:lpstr>
      <vt:lpstr>Question</vt:lpstr>
      <vt:lpstr>Zip Code Range</vt:lpstr>
      <vt:lpstr>Data Preprocessing</vt:lpstr>
      <vt:lpstr>Limited What We Put Into Dataframe  (Eliminated Irrelevant Columns/Values)</vt:lpstr>
      <vt:lpstr>Fix Datatypes (Numbers NOT String/Char/Objects)</vt:lpstr>
      <vt:lpstr>Only Zip Codes From 48000  To 60800</vt:lpstr>
      <vt:lpstr>Insert Tabalu map pic here</vt:lpstr>
      <vt:lpstr>Our data was based on standards that Walgreens sets. No outliers as seen below</vt:lpstr>
      <vt:lpstr>Visuals</vt:lpstr>
      <vt:lpstr>Needed To Export Dataframe To CSV for Talbu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Held</dc:creator>
  <cp:lastModifiedBy>Matt Held</cp:lastModifiedBy>
  <cp:revision>1</cp:revision>
  <dcterms:created xsi:type="dcterms:W3CDTF">2022-04-23T19:34:57Z</dcterms:created>
  <dcterms:modified xsi:type="dcterms:W3CDTF">2022-04-23T21:12:42Z</dcterms:modified>
</cp:coreProperties>
</file>