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8" r:id="rId4"/>
    <p:sldId id="261" r:id="rId5"/>
    <p:sldId id="277" r:id="rId6"/>
    <p:sldId id="259" r:id="rId7"/>
    <p:sldId id="257" r:id="rId8"/>
    <p:sldId id="271" r:id="rId9"/>
    <p:sldId id="272" r:id="rId10"/>
    <p:sldId id="262" r:id="rId11"/>
    <p:sldId id="263" r:id="rId12"/>
    <p:sldId id="264" r:id="rId13"/>
    <p:sldId id="266" r:id="rId14"/>
    <p:sldId id="273" r:id="rId15"/>
    <p:sldId id="265" r:id="rId16"/>
    <p:sldId id="275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70F57-51C3-CA48-A3D3-860780AAB434}" v="79" dt="2022-04-29T03:49:46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9"/>
    <p:restoredTop sz="96327"/>
  </p:normalViewPr>
  <p:slideViewPr>
    <p:cSldViewPr snapToGrid="0" snapToObjects="1">
      <p:cViewPr varScale="1">
        <p:scale>
          <a:sx n="227" d="100"/>
          <a:sy n="227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Held" userId="7438c2ed-3b0f-4bff-a9e0-4d81f638b824" providerId="ADAL" clId="{55D70F57-51C3-CA48-A3D3-860780AAB434}"/>
    <pc:docChg chg="undo custSel addSld delSld modSld sldOrd">
      <pc:chgData name="Matt Held" userId="7438c2ed-3b0f-4bff-a9e0-4d81f638b824" providerId="ADAL" clId="{55D70F57-51C3-CA48-A3D3-860780AAB434}" dt="2022-04-29T03:52:23.371" v="2046" actId="478"/>
      <pc:docMkLst>
        <pc:docMk/>
      </pc:docMkLst>
      <pc:sldChg chg="addSp modSp mod">
        <pc:chgData name="Matt Held" userId="7438c2ed-3b0f-4bff-a9e0-4d81f638b824" providerId="ADAL" clId="{55D70F57-51C3-CA48-A3D3-860780AAB434}" dt="2022-04-23T20:27:38.054" v="1715" actId="14100"/>
        <pc:sldMkLst>
          <pc:docMk/>
          <pc:sldMk cId="414527389" sldId="256"/>
        </pc:sldMkLst>
        <pc:spChg chg="mod">
          <ac:chgData name="Matt Held" userId="7438c2ed-3b0f-4bff-a9e0-4d81f638b824" providerId="ADAL" clId="{55D70F57-51C3-CA48-A3D3-860780AAB434}" dt="2022-04-23T20:26:51.441" v="1706"/>
          <ac:spMkLst>
            <pc:docMk/>
            <pc:sldMk cId="414527389" sldId="256"/>
            <ac:spMk id="2" creationId="{A53002D6-4D44-D7FB-4ACC-B97C0F2F0B7C}"/>
          </ac:spMkLst>
        </pc:spChg>
        <pc:spChg chg="mod">
          <ac:chgData name="Matt Held" userId="7438c2ed-3b0f-4bff-a9e0-4d81f638b824" providerId="ADAL" clId="{55D70F57-51C3-CA48-A3D3-860780AAB434}" dt="2022-04-23T20:14:18.691" v="1473"/>
          <ac:spMkLst>
            <pc:docMk/>
            <pc:sldMk cId="414527389" sldId="256"/>
            <ac:spMk id="3" creationId="{D6433874-DD6B-C4E9-93D8-EE98FBFCE124}"/>
          </ac:spMkLst>
        </pc:spChg>
        <pc:picChg chg="add mod">
          <ac:chgData name="Matt Held" userId="7438c2ed-3b0f-4bff-a9e0-4d81f638b824" providerId="ADAL" clId="{55D70F57-51C3-CA48-A3D3-860780AAB434}" dt="2022-04-23T20:27:38.054" v="1715" actId="14100"/>
          <ac:picMkLst>
            <pc:docMk/>
            <pc:sldMk cId="414527389" sldId="256"/>
            <ac:picMk id="4" creationId="{7FC13F8C-F424-88AF-0E8D-1820FA4C1704}"/>
          </ac:picMkLst>
        </pc:picChg>
      </pc:sldChg>
      <pc:sldChg chg="addSp modSp new mod ord">
        <pc:chgData name="Matt Held" userId="7438c2ed-3b0f-4bff-a9e0-4d81f638b824" providerId="ADAL" clId="{55D70F57-51C3-CA48-A3D3-860780AAB434}" dt="2022-04-29T03:40:10.407" v="1965"/>
        <pc:sldMkLst>
          <pc:docMk/>
          <pc:sldMk cId="16373885" sldId="257"/>
        </pc:sldMkLst>
        <pc:spChg chg="mod">
          <ac:chgData name="Matt Held" userId="7438c2ed-3b0f-4bff-a9e0-4d81f638b824" providerId="ADAL" clId="{55D70F57-51C3-CA48-A3D3-860780AAB434}" dt="2022-04-23T20:17:04.903" v="1544" actId="20577"/>
          <ac:spMkLst>
            <pc:docMk/>
            <pc:sldMk cId="16373885" sldId="257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20:17:26.261" v="1644" actId="20577"/>
          <ac:spMkLst>
            <pc:docMk/>
            <pc:sldMk cId="16373885" sldId="257"/>
            <ac:spMk id="3" creationId="{6E318C4D-60FE-AF56-2AF2-20FFEE11BFDD}"/>
          </ac:spMkLst>
        </pc:spChg>
        <pc:picChg chg="add mod">
          <ac:chgData name="Matt Held" userId="7438c2ed-3b0f-4bff-a9e0-4d81f638b824" providerId="ADAL" clId="{55D70F57-51C3-CA48-A3D3-860780AAB434}" dt="2022-04-29T03:40:10.407" v="1965"/>
          <ac:picMkLst>
            <pc:docMk/>
            <pc:sldMk cId="16373885" sldId="257"/>
            <ac:picMk id="4" creationId="{46DAC849-0797-82DB-F376-7F33EEF87C79}"/>
          </ac:picMkLst>
        </pc:picChg>
      </pc:sldChg>
      <pc:sldChg chg="addSp modSp new mod ord">
        <pc:chgData name="Matt Held" userId="7438c2ed-3b0f-4bff-a9e0-4d81f638b824" providerId="ADAL" clId="{55D70F57-51C3-CA48-A3D3-860780AAB434}" dt="2022-04-29T03:50:07.501" v="2044" actId="1076"/>
        <pc:sldMkLst>
          <pc:docMk/>
          <pc:sldMk cId="1081299524" sldId="258"/>
        </pc:sldMkLst>
        <pc:spChg chg="mod">
          <ac:chgData name="Matt Held" userId="7438c2ed-3b0f-4bff-a9e0-4d81f638b824" providerId="ADAL" clId="{55D70F57-51C3-CA48-A3D3-860780AAB434}" dt="2022-04-23T19:41:26.961" v="40"/>
          <ac:spMkLst>
            <pc:docMk/>
            <pc:sldMk cId="1081299524" sldId="258"/>
            <ac:spMk id="2" creationId="{8623DB7B-F4E0-CF82-7049-802E4110E1D0}"/>
          </ac:spMkLst>
        </pc:spChg>
        <pc:spChg chg="mod">
          <ac:chgData name="Matt Held" userId="7438c2ed-3b0f-4bff-a9e0-4d81f638b824" providerId="ADAL" clId="{55D70F57-51C3-CA48-A3D3-860780AAB434}" dt="2022-04-23T20:13:19.564" v="1392" actId="20577"/>
          <ac:spMkLst>
            <pc:docMk/>
            <pc:sldMk cId="1081299524" sldId="258"/>
            <ac:spMk id="3" creationId="{EEC1D56B-84D8-F159-FA30-ADF8066DE410}"/>
          </ac:spMkLst>
        </pc:spChg>
        <pc:picChg chg="add mod">
          <ac:chgData name="Matt Held" userId="7438c2ed-3b0f-4bff-a9e0-4d81f638b824" providerId="ADAL" clId="{55D70F57-51C3-CA48-A3D3-860780AAB434}" dt="2022-04-23T19:42:41.385" v="73" actId="1076"/>
          <ac:picMkLst>
            <pc:docMk/>
            <pc:sldMk cId="1081299524" sldId="258"/>
            <ac:picMk id="5" creationId="{0F3373D1-DF19-DE64-E959-810928875A24}"/>
          </ac:picMkLst>
        </pc:picChg>
        <pc:picChg chg="add mod">
          <ac:chgData name="Matt Held" userId="7438c2ed-3b0f-4bff-a9e0-4d81f638b824" providerId="ADAL" clId="{55D70F57-51C3-CA48-A3D3-860780AAB434}" dt="2022-04-29T03:25:36.390" v="1860" actId="1076"/>
          <ac:picMkLst>
            <pc:docMk/>
            <pc:sldMk cId="1081299524" sldId="258"/>
            <ac:picMk id="6" creationId="{2C6959FF-C27D-E618-F8A4-4025907D9020}"/>
          </ac:picMkLst>
        </pc:picChg>
        <pc:picChg chg="add mod">
          <ac:chgData name="Matt Held" userId="7438c2ed-3b0f-4bff-a9e0-4d81f638b824" providerId="ADAL" clId="{55D70F57-51C3-CA48-A3D3-860780AAB434}" dt="2022-04-29T03:50:07.501" v="2044" actId="1076"/>
          <ac:picMkLst>
            <pc:docMk/>
            <pc:sldMk cId="1081299524" sldId="258"/>
            <ac:picMk id="7" creationId="{57D51C75-7A4A-ECC8-AFB6-EEA065FAFB5A}"/>
          </ac:picMkLst>
        </pc:picChg>
      </pc:sldChg>
      <pc:sldChg chg="addSp modSp add mod ord">
        <pc:chgData name="Matt Held" userId="7438c2ed-3b0f-4bff-a9e0-4d81f638b824" providerId="ADAL" clId="{55D70F57-51C3-CA48-A3D3-860780AAB434}" dt="2022-04-29T03:38:33.491" v="1964"/>
        <pc:sldMkLst>
          <pc:docMk/>
          <pc:sldMk cId="2818212348" sldId="259"/>
        </pc:sldMkLst>
        <pc:spChg chg="mod">
          <ac:chgData name="Matt Held" userId="7438c2ed-3b0f-4bff-a9e0-4d81f638b824" providerId="ADAL" clId="{55D70F57-51C3-CA48-A3D3-860780AAB434}" dt="2022-04-23T20:28:01.793" v="1716" actId="20577"/>
          <ac:spMkLst>
            <pc:docMk/>
            <pc:sldMk cId="2818212348" sldId="259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20:16:35.815" v="1528" actId="20577"/>
          <ac:spMkLst>
            <pc:docMk/>
            <pc:sldMk cId="2818212348" sldId="259"/>
            <ac:spMk id="3" creationId="{6E318C4D-60FE-AF56-2AF2-20FFEE11BFDD}"/>
          </ac:spMkLst>
        </pc:spChg>
        <pc:picChg chg="add mod">
          <ac:chgData name="Matt Held" userId="7438c2ed-3b0f-4bff-a9e0-4d81f638b824" providerId="ADAL" clId="{55D70F57-51C3-CA48-A3D3-860780AAB434}" dt="2022-04-29T03:38:33.491" v="1964"/>
          <ac:picMkLst>
            <pc:docMk/>
            <pc:sldMk cId="2818212348" sldId="259"/>
            <ac:picMk id="4" creationId="{78FF872C-AA37-4038-A45F-DFDFF593EEDC}"/>
          </ac:picMkLst>
        </pc:picChg>
      </pc:sldChg>
      <pc:sldChg chg="modSp add del mod">
        <pc:chgData name="Matt Held" userId="7438c2ed-3b0f-4bff-a9e0-4d81f638b824" providerId="ADAL" clId="{55D70F57-51C3-CA48-A3D3-860780AAB434}" dt="2022-04-23T20:14:59.827" v="1477" actId="2696"/>
        <pc:sldMkLst>
          <pc:docMk/>
          <pc:sldMk cId="270706393" sldId="260"/>
        </pc:sldMkLst>
        <pc:spChg chg="mod">
          <ac:chgData name="Matt Held" userId="7438c2ed-3b0f-4bff-a9e0-4d81f638b824" providerId="ADAL" clId="{55D70F57-51C3-CA48-A3D3-860780AAB434}" dt="2022-04-23T19:49:33.583" v="541" actId="20577"/>
          <ac:spMkLst>
            <pc:docMk/>
            <pc:sldMk cId="270706393" sldId="260"/>
            <ac:spMk id="2" creationId="{BA272DF8-8C47-6E85-8770-6480361B5F0C}"/>
          </ac:spMkLst>
        </pc:spChg>
        <pc:spChg chg="mod">
          <ac:chgData name="Matt Held" userId="7438c2ed-3b0f-4bff-a9e0-4d81f638b824" providerId="ADAL" clId="{55D70F57-51C3-CA48-A3D3-860780AAB434}" dt="2022-04-23T19:49:37.654" v="543" actId="12"/>
          <ac:spMkLst>
            <pc:docMk/>
            <pc:sldMk cId="270706393" sldId="260"/>
            <ac:spMk id="3" creationId="{6E318C4D-60FE-AF56-2AF2-20FFEE11BFDD}"/>
          </ac:spMkLst>
        </pc:spChg>
      </pc:sldChg>
      <pc:sldChg chg="addSp delSp modSp new mod">
        <pc:chgData name="Matt Held" userId="7438c2ed-3b0f-4bff-a9e0-4d81f638b824" providerId="ADAL" clId="{55D70F57-51C3-CA48-A3D3-860780AAB434}" dt="2022-04-29T03:52:23.371" v="2046" actId="478"/>
        <pc:sldMkLst>
          <pc:docMk/>
          <pc:sldMk cId="2774740553" sldId="261"/>
        </pc:sldMkLst>
        <pc:spChg chg="mod">
          <ac:chgData name="Matt Held" userId="7438c2ed-3b0f-4bff-a9e0-4d81f638b824" providerId="ADAL" clId="{55D70F57-51C3-CA48-A3D3-860780AAB434}" dt="2022-04-23T19:50:55.808" v="623"/>
          <ac:spMkLst>
            <pc:docMk/>
            <pc:sldMk cId="2774740553" sldId="261"/>
            <ac:spMk id="2" creationId="{C5B5522C-D385-2D46-D2BA-7522D42CD8BD}"/>
          </ac:spMkLst>
        </pc:spChg>
        <pc:spChg chg="add del mod">
          <ac:chgData name="Matt Held" userId="7438c2ed-3b0f-4bff-a9e0-4d81f638b824" providerId="ADAL" clId="{55D70F57-51C3-CA48-A3D3-860780AAB434}" dt="2022-04-29T03:52:23.371" v="2046" actId="478"/>
          <ac:spMkLst>
            <pc:docMk/>
            <pc:sldMk cId="2774740553" sldId="261"/>
            <ac:spMk id="3" creationId="{8600BBFB-8BEC-148E-6CDE-A21BFE00022A}"/>
          </ac:spMkLst>
        </pc:spChg>
        <pc:spChg chg="del">
          <ac:chgData name="Matt Held" userId="7438c2ed-3b0f-4bff-a9e0-4d81f638b824" providerId="ADAL" clId="{55D70F57-51C3-CA48-A3D3-860780AAB434}" dt="2022-04-23T19:50:32.164" v="545"/>
          <ac:spMkLst>
            <pc:docMk/>
            <pc:sldMk cId="2774740553" sldId="261"/>
            <ac:spMk id="3" creationId="{F6A552FD-4F92-9B8C-CA5C-84753FD78E2D}"/>
          </ac:spMkLst>
        </pc:spChg>
        <pc:picChg chg="add mod">
          <ac:chgData name="Matt Held" userId="7438c2ed-3b0f-4bff-a9e0-4d81f638b824" providerId="ADAL" clId="{55D70F57-51C3-CA48-A3D3-860780AAB434}" dt="2022-04-29T03:41:51.959" v="1971" actId="1037"/>
          <ac:picMkLst>
            <pc:docMk/>
            <pc:sldMk cId="2774740553" sldId="261"/>
            <ac:picMk id="4" creationId="{31730E41-F5A7-6577-8D99-86993283C62E}"/>
          </ac:picMkLst>
        </pc:picChg>
        <pc:picChg chg="add mod">
          <ac:chgData name="Matt Held" userId="7438c2ed-3b0f-4bff-a9e0-4d81f638b824" providerId="ADAL" clId="{55D70F57-51C3-CA48-A3D3-860780AAB434}" dt="2022-04-23T19:50:32.164" v="545"/>
          <ac:picMkLst>
            <pc:docMk/>
            <pc:sldMk cId="2774740553" sldId="261"/>
            <ac:picMk id="5" creationId="{AB1B4773-E4DC-F722-944A-569BF4DD0AE4}"/>
          </ac:picMkLst>
        </pc:picChg>
        <pc:picChg chg="add del mod">
          <ac:chgData name="Matt Held" userId="7438c2ed-3b0f-4bff-a9e0-4d81f638b824" providerId="ADAL" clId="{55D70F57-51C3-CA48-A3D3-860780AAB434}" dt="2022-04-23T19:59:35.940" v="1038" actId="21"/>
          <ac:picMkLst>
            <pc:docMk/>
            <pc:sldMk cId="2774740553" sldId="261"/>
            <ac:picMk id="7" creationId="{FC118CDF-0B07-0CD7-E575-6FABF0F4FDB9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9T03:44:24.540" v="1982"/>
        <pc:sldMkLst>
          <pc:docMk/>
          <pc:sldMk cId="3178657823" sldId="262"/>
        </pc:sldMkLst>
        <pc:spChg chg="mod">
          <ac:chgData name="Matt Held" userId="7438c2ed-3b0f-4bff-a9e0-4d81f638b824" providerId="ADAL" clId="{55D70F57-51C3-CA48-A3D3-860780AAB434}" dt="2022-04-23T19:51:58.939" v="687" actId="20577"/>
          <ac:spMkLst>
            <pc:docMk/>
            <pc:sldMk cId="3178657823" sldId="262"/>
            <ac:spMk id="2" creationId="{425CAAC3-AC53-55AF-D6F5-8AE2AEE507ED}"/>
          </ac:spMkLst>
        </pc:spChg>
        <pc:spChg chg="del">
          <ac:chgData name="Matt Held" userId="7438c2ed-3b0f-4bff-a9e0-4d81f638b824" providerId="ADAL" clId="{55D70F57-51C3-CA48-A3D3-860780AAB434}" dt="2022-04-23T19:51:20.538" v="625"/>
          <ac:spMkLst>
            <pc:docMk/>
            <pc:sldMk cId="3178657823" sldId="262"/>
            <ac:spMk id="3" creationId="{82243881-99BD-08B0-53F1-C6D7313C5D36}"/>
          </ac:spMkLst>
        </pc:spChg>
        <pc:picChg chg="add mod">
          <ac:chgData name="Matt Held" userId="7438c2ed-3b0f-4bff-a9e0-4d81f638b824" providerId="ADAL" clId="{55D70F57-51C3-CA48-A3D3-860780AAB434}" dt="2022-04-29T03:44:24.540" v="1982"/>
          <ac:picMkLst>
            <pc:docMk/>
            <pc:sldMk cId="3178657823" sldId="262"/>
            <ac:picMk id="4" creationId="{A6D2F6A4-75BD-0924-8475-A35E64EE37D1}"/>
          </ac:picMkLst>
        </pc:picChg>
        <pc:picChg chg="add mod">
          <ac:chgData name="Matt Held" userId="7438c2ed-3b0f-4bff-a9e0-4d81f638b824" providerId="ADAL" clId="{55D70F57-51C3-CA48-A3D3-860780AAB434}" dt="2022-04-23T19:52:02.804" v="688" actId="1076"/>
          <ac:picMkLst>
            <pc:docMk/>
            <pc:sldMk cId="3178657823" sldId="262"/>
            <ac:picMk id="5" creationId="{22F8C6F3-E2E4-6DF0-429A-06315A44E435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9T03:44:47.790" v="1983"/>
        <pc:sldMkLst>
          <pc:docMk/>
          <pc:sldMk cId="3557965753" sldId="263"/>
        </pc:sldMkLst>
        <pc:spChg chg="mod">
          <ac:chgData name="Matt Held" userId="7438c2ed-3b0f-4bff-a9e0-4d81f638b824" providerId="ADAL" clId="{55D70F57-51C3-CA48-A3D3-860780AAB434}" dt="2022-04-23T20:28:32.628" v="1717" actId="20577"/>
          <ac:spMkLst>
            <pc:docMk/>
            <pc:sldMk cId="3557965753" sldId="263"/>
            <ac:spMk id="2" creationId="{C7073913-2760-14C8-8EC8-62D2D7B7BDF0}"/>
          </ac:spMkLst>
        </pc:spChg>
        <pc:spChg chg="del">
          <ac:chgData name="Matt Held" userId="7438c2ed-3b0f-4bff-a9e0-4d81f638b824" providerId="ADAL" clId="{55D70F57-51C3-CA48-A3D3-860780AAB434}" dt="2022-04-23T19:52:46.492" v="690"/>
          <ac:spMkLst>
            <pc:docMk/>
            <pc:sldMk cId="3557965753" sldId="263"/>
            <ac:spMk id="3" creationId="{E3E09CBB-6955-D992-D211-4E8F2558602A}"/>
          </ac:spMkLst>
        </pc:spChg>
        <pc:spChg chg="add del mod">
          <ac:chgData name="Matt Held" userId="7438c2ed-3b0f-4bff-a9e0-4d81f638b824" providerId="ADAL" clId="{55D70F57-51C3-CA48-A3D3-860780AAB434}" dt="2022-04-23T21:11:32.034" v="1838" actId="478"/>
          <ac:spMkLst>
            <pc:docMk/>
            <pc:sldMk cId="3557965753" sldId="263"/>
            <ac:spMk id="6" creationId="{BEB3FD87-2D03-11AB-2E7F-2CE98999C70C}"/>
          </ac:spMkLst>
        </pc:spChg>
        <pc:spChg chg="add mod">
          <ac:chgData name="Matt Held" userId="7438c2ed-3b0f-4bff-a9e0-4d81f638b824" providerId="ADAL" clId="{55D70F57-51C3-CA48-A3D3-860780AAB434}" dt="2022-04-23T21:12:30.898" v="1850" actId="207"/>
          <ac:spMkLst>
            <pc:docMk/>
            <pc:sldMk cId="3557965753" sldId="263"/>
            <ac:spMk id="11" creationId="{C385B5FD-20DF-A802-0D86-90EB2309D16D}"/>
          </ac:spMkLst>
        </pc:spChg>
        <pc:spChg chg="add mod">
          <ac:chgData name="Matt Held" userId="7438c2ed-3b0f-4bff-a9e0-4d81f638b824" providerId="ADAL" clId="{55D70F57-51C3-CA48-A3D3-860780AAB434}" dt="2022-04-23T21:12:41.116" v="1854" actId="1076"/>
          <ac:spMkLst>
            <pc:docMk/>
            <pc:sldMk cId="3557965753" sldId="263"/>
            <ac:spMk id="12" creationId="{3A429219-2231-BAFC-14CE-66BD16CB7D1F}"/>
          </ac:spMkLst>
        </pc:spChg>
        <pc:picChg chg="add del mod modCrop">
          <ac:chgData name="Matt Held" userId="7438c2ed-3b0f-4bff-a9e0-4d81f638b824" providerId="ADAL" clId="{55D70F57-51C3-CA48-A3D3-860780AAB434}" dt="2022-04-23T21:11:30.919" v="1834" actId="478"/>
          <ac:picMkLst>
            <pc:docMk/>
            <pc:sldMk cId="3557965753" sldId="263"/>
            <ac:picMk id="4" creationId="{51F2A415-8C2D-B613-2034-5B2CD7A32E4D}"/>
          </ac:picMkLst>
        </pc:picChg>
        <pc:picChg chg="add mod">
          <ac:chgData name="Matt Held" userId="7438c2ed-3b0f-4bff-a9e0-4d81f638b824" providerId="ADAL" clId="{55D70F57-51C3-CA48-A3D3-860780AAB434}" dt="2022-04-23T21:11:40.130" v="1840" actId="1076"/>
          <ac:picMkLst>
            <pc:docMk/>
            <pc:sldMk cId="3557965753" sldId="263"/>
            <ac:picMk id="5" creationId="{3B4ED52F-CE85-A3A6-FE8D-7388849BBF8B}"/>
          </ac:picMkLst>
        </pc:picChg>
        <pc:picChg chg="add mod">
          <ac:chgData name="Matt Held" userId="7438c2ed-3b0f-4bff-a9e0-4d81f638b824" providerId="ADAL" clId="{55D70F57-51C3-CA48-A3D3-860780AAB434}" dt="2022-04-29T03:44:47.790" v="1983"/>
          <ac:picMkLst>
            <pc:docMk/>
            <pc:sldMk cId="3557965753" sldId="263"/>
            <ac:picMk id="7" creationId="{A6175EDB-84AF-A95F-9F06-55D59B9355C0}"/>
          </ac:picMkLst>
        </pc:picChg>
        <pc:picChg chg="add del mod">
          <ac:chgData name="Matt Held" userId="7438c2ed-3b0f-4bff-a9e0-4d81f638b824" providerId="ADAL" clId="{55D70F57-51C3-CA48-A3D3-860780AAB434}" dt="2022-04-23T21:11:31.487" v="1837" actId="478"/>
          <ac:picMkLst>
            <pc:docMk/>
            <pc:sldMk cId="3557965753" sldId="263"/>
            <ac:picMk id="8" creationId="{34DB441A-935F-9069-5E08-B1DDC614E4C6}"/>
          </ac:picMkLst>
        </pc:picChg>
        <pc:picChg chg="add mod">
          <ac:chgData name="Matt Held" userId="7438c2ed-3b0f-4bff-a9e0-4d81f638b824" providerId="ADAL" clId="{55D70F57-51C3-CA48-A3D3-860780AAB434}" dt="2022-04-23T21:11:42.184" v="1841" actId="1076"/>
          <ac:picMkLst>
            <pc:docMk/>
            <pc:sldMk cId="3557965753" sldId="263"/>
            <ac:picMk id="10" creationId="{46732B91-B619-CDCF-C94F-F94EB640D6F0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9T03:45:45.581" v="1984"/>
        <pc:sldMkLst>
          <pc:docMk/>
          <pc:sldMk cId="3638600714" sldId="264"/>
        </pc:sldMkLst>
        <pc:spChg chg="mod">
          <ac:chgData name="Matt Held" userId="7438c2ed-3b0f-4bff-a9e0-4d81f638b824" providerId="ADAL" clId="{55D70F57-51C3-CA48-A3D3-860780AAB434}" dt="2022-04-29T03:27:18.580" v="1923"/>
          <ac:spMkLst>
            <pc:docMk/>
            <pc:sldMk cId="3638600714" sldId="264"/>
            <ac:spMk id="2" creationId="{69D8841A-506A-4C6B-E330-2C5E4DD4FFD4}"/>
          </ac:spMkLst>
        </pc:spChg>
        <pc:spChg chg="del">
          <ac:chgData name="Matt Held" userId="7438c2ed-3b0f-4bff-a9e0-4d81f638b824" providerId="ADAL" clId="{55D70F57-51C3-CA48-A3D3-860780AAB434}" dt="2022-04-29T03:26:44.336" v="1877"/>
          <ac:spMkLst>
            <pc:docMk/>
            <pc:sldMk cId="3638600714" sldId="264"/>
            <ac:spMk id="3" creationId="{A872E623-55C6-D8C7-6021-91100EC6734D}"/>
          </ac:spMkLst>
        </pc:spChg>
        <pc:picChg chg="add mod">
          <ac:chgData name="Matt Held" userId="7438c2ed-3b0f-4bff-a9e0-4d81f638b824" providerId="ADAL" clId="{55D70F57-51C3-CA48-A3D3-860780AAB434}" dt="2022-04-29T03:45:45.581" v="1984"/>
          <ac:picMkLst>
            <pc:docMk/>
            <pc:sldMk cId="3638600714" sldId="264"/>
            <ac:picMk id="4" creationId="{AA1F5289-64DC-BE17-CEF9-C24EF47FD617}"/>
          </ac:picMkLst>
        </pc:picChg>
        <pc:picChg chg="add mod">
          <ac:chgData name="Matt Held" userId="7438c2ed-3b0f-4bff-a9e0-4d81f638b824" providerId="ADAL" clId="{55D70F57-51C3-CA48-A3D3-860780AAB434}" dt="2022-04-29T03:26:55.905" v="1882" actId="1076"/>
          <ac:picMkLst>
            <pc:docMk/>
            <pc:sldMk cId="3638600714" sldId="264"/>
            <ac:picMk id="5" creationId="{A85A3FB2-0D9E-0135-A532-34AF8F9A774E}"/>
          </ac:picMkLst>
        </pc:picChg>
      </pc:sldChg>
      <pc:sldChg chg="addSp delSp modSp new mod ord">
        <pc:chgData name="Matt Held" userId="7438c2ed-3b0f-4bff-a9e0-4d81f638b824" providerId="ADAL" clId="{55D70F57-51C3-CA48-A3D3-860780AAB434}" dt="2022-04-29T03:46:53.427" v="1986"/>
        <pc:sldMkLst>
          <pc:docMk/>
          <pc:sldMk cId="2691412824" sldId="265"/>
        </pc:sldMkLst>
        <pc:spChg chg="mod">
          <ac:chgData name="Matt Held" userId="7438c2ed-3b0f-4bff-a9e0-4d81f638b824" providerId="ADAL" clId="{55D70F57-51C3-CA48-A3D3-860780AAB434}" dt="2022-04-29T03:46:53.427" v="1986"/>
          <ac:spMkLst>
            <pc:docMk/>
            <pc:sldMk cId="2691412824" sldId="265"/>
            <ac:spMk id="2" creationId="{71E0B8DA-22F6-AA23-5C5A-005553BD5E4F}"/>
          </ac:spMkLst>
        </pc:spChg>
        <pc:spChg chg="del mod">
          <ac:chgData name="Matt Held" userId="7438c2ed-3b0f-4bff-a9e0-4d81f638b824" providerId="ADAL" clId="{55D70F57-51C3-CA48-A3D3-860780AAB434}" dt="2022-04-23T19:55:40.181" v="896" actId="478"/>
          <ac:spMkLst>
            <pc:docMk/>
            <pc:sldMk cId="2691412824" sldId="265"/>
            <ac:spMk id="3" creationId="{482559F2-09CF-D884-29F3-BE97B254BEC4}"/>
          </ac:spMkLst>
        </pc:spChg>
        <pc:picChg chg="add mod">
          <ac:chgData name="Matt Held" userId="7438c2ed-3b0f-4bff-a9e0-4d81f638b824" providerId="ADAL" clId="{55D70F57-51C3-CA48-A3D3-860780AAB434}" dt="2022-04-29T03:26:18.977" v="1873"/>
          <ac:picMkLst>
            <pc:docMk/>
            <pc:sldMk cId="2691412824" sldId="265"/>
            <ac:picMk id="4" creationId="{55FF0E00-A188-AE05-351A-2C6DDB1E3A03}"/>
          </ac:picMkLst>
        </pc:picChg>
        <pc:picChg chg="add mod">
          <ac:chgData name="Matt Held" userId="7438c2ed-3b0f-4bff-a9e0-4d81f638b824" providerId="ADAL" clId="{55D70F57-51C3-CA48-A3D3-860780AAB434}" dt="2022-04-23T19:55:42.299" v="897" actId="1076"/>
          <ac:picMkLst>
            <pc:docMk/>
            <pc:sldMk cId="2691412824" sldId="265"/>
            <ac:picMk id="5" creationId="{CECE3CCE-E873-D968-7E3E-6F980C96CE2D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9T03:46:28.771" v="1985"/>
        <pc:sldMkLst>
          <pc:docMk/>
          <pc:sldMk cId="3884241420" sldId="266"/>
        </pc:sldMkLst>
        <pc:spChg chg="mod">
          <ac:chgData name="Matt Held" userId="7438c2ed-3b0f-4bff-a9e0-4d81f638b824" providerId="ADAL" clId="{55D70F57-51C3-CA48-A3D3-860780AAB434}" dt="2022-04-23T19:57:28.986" v="1007" actId="20577"/>
          <ac:spMkLst>
            <pc:docMk/>
            <pc:sldMk cId="3884241420" sldId="266"/>
            <ac:spMk id="2" creationId="{98AAAFAD-9DD7-F034-BE9A-F45BD04B0A71}"/>
          </ac:spMkLst>
        </pc:spChg>
        <pc:spChg chg="del">
          <ac:chgData name="Matt Held" userId="7438c2ed-3b0f-4bff-a9e0-4d81f638b824" providerId="ADAL" clId="{55D70F57-51C3-CA48-A3D3-860780AAB434}" dt="2022-04-23T19:56:30.074" v="899"/>
          <ac:spMkLst>
            <pc:docMk/>
            <pc:sldMk cId="3884241420" sldId="266"/>
            <ac:spMk id="3" creationId="{B71AA83B-A29F-06C7-0B87-BF0EBA2CAF7B}"/>
          </ac:spMkLst>
        </pc:spChg>
        <pc:picChg chg="add mod">
          <ac:chgData name="Matt Held" userId="7438c2ed-3b0f-4bff-a9e0-4d81f638b824" providerId="ADAL" clId="{55D70F57-51C3-CA48-A3D3-860780AAB434}" dt="2022-04-29T03:46:28.771" v="1985"/>
          <ac:picMkLst>
            <pc:docMk/>
            <pc:sldMk cId="3884241420" sldId="266"/>
            <ac:picMk id="4" creationId="{2385B31C-28CF-4750-E404-A74381F5132D}"/>
          </ac:picMkLst>
        </pc:picChg>
        <pc:picChg chg="add mod">
          <ac:chgData name="Matt Held" userId="7438c2ed-3b0f-4bff-a9e0-4d81f638b824" providerId="ADAL" clId="{55D70F57-51C3-CA48-A3D3-860780AAB434}" dt="2022-04-23T19:56:34.882" v="903" actId="1076"/>
          <ac:picMkLst>
            <pc:docMk/>
            <pc:sldMk cId="3884241420" sldId="266"/>
            <ac:picMk id="5" creationId="{FCAACC6D-5F5F-6B26-90A0-99C281DB9A37}"/>
          </ac:picMkLst>
        </pc:picChg>
      </pc:sldChg>
      <pc:sldChg chg="addSp delSp modSp new del mod">
        <pc:chgData name="Matt Held" userId="7438c2ed-3b0f-4bff-a9e0-4d81f638b824" providerId="ADAL" clId="{55D70F57-51C3-CA48-A3D3-860780AAB434}" dt="2022-04-29T03:30:11.732" v="1930" actId="2696"/>
        <pc:sldMkLst>
          <pc:docMk/>
          <pc:sldMk cId="1371265832" sldId="267"/>
        </pc:sldMkLst>
        <pc:spChg chg="del">
          <ac:chgData name="Matt Held" userId="7438c2ed-3b0f-4bff-a9e0-4d81f638b824" providerId="ADAL" clId="{55D70F57-51C3-CA48-A3D3-860780AAB434}" dt="2022-04-29T03:29:57.814" v="1928" actId="478"/>
          <ac:spMkLst>
            <pc:docMk/>
            <pc:sldMk cId="1371265832" sldId="267"/>
            <ac:spMk id="3" creationId="{BF5211D9-89D0-3087-FCB2-B7D72E6308BC}"/>
          </ac:spMkLst>
        </pc:spChg>
        <pc:picChg chg="add mod">
          <ac:chgData name="Matt Held" userId="7438c2ed-3b0f-4bff-a9e0-4d81f638b824" providerId="ADAL" clId="{55D70F57-51C3-CA48-A3D3-860780AAB434}" dt="2022-04-29T03:26:21.460" v="1874"/>
          <ac:picMkLst>
            <pc:docMk/>
            <pc:sldMk cId="1371265832" sldId="267"/>
            <ac:picMk id="4" creationId="{4361BE8B-6ADF-7B8A-CC29-DBEB6FDB842D}"/>
          </ac:picMkLst>
        </pc:picChg>
        <pc:picChg chg="add mod">
          <ac:chgData name="Matt Held" userId="7438c2ed-3b0f-4bff-a9e0-4d81f638b824" providerId="ADAL" clId="{55D70F57-51C3-CA48-A3D3-860780AAB434}" dt="2022-04-29T03:29:59.122" v="1929" actId="1076"/>
          <ac:picMkLst>
            <pc:docMk/>
            <pc:sldMk cId="1371265832" sldId="267"/>
            <ac:picMk id="5" creationId="{C72A917B-B5C9-7F58-9469-730080277204}"/>
          </ac:picMkLst>
        </pc:picChg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3899126780" sldId="268"/>
        </pc:sldMkLst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1764335656" sldId="269"/>
        </pc:sldMkLst>
      </pc:sldChg>
      <pc:sldChg chg="new del">
        <pc:chgData name="Matt Held" userId="7438c2ed-3b0f-4bff-a9e0-4d81f638b824" providerId="ADAL" clId="{55D70F57-51C3-CA48-A3D3-860780AAB434}" dt="2022-04-23T19:58:52.931" v="1036" actId="2696"/>
        <pc:sldMkLst>
          <pc:docMk/>
          <pc:sldMk cId="319385376" sldId="270"/>
        </pc:sldMkLst>
      </pc:sldChg>
      <pc:sldChg chg="addSp delSp modSp new mod">
        <pc:chgData name="Matt Held" userId="7438c2ed-3b0f-4bff-a9e0-4d81f638b824" providerId="ADAL" clId="{55D70F57-51C3-CA48-A3D3-860780AAB434}" dt="2022-04-29T03:25:59.895" v="1866"/>
        <pc:sldMkLst>
          <pc:docMk/>
          <pc:sldMk cId="2841173469" sldId="271"/>
        </pc:sldMkLst>
        <pc:spChg chg="mod">
          <ac:chgData name="Matt Held" userId="7438c2ed-3b0f-4bff-a9e0-4d81f638b824" providerId="ADAL" clId="{55D70F57-51C3-CA48-A3D3-860780AAB434}" dt="2022-04-23T19:58:45.455" v="1034"/>
          <ac:spMkLst>
            <pc:docMk/>
            <pc:sldMk cId="2841173469" sldId="271"/>
            <ac:spMk id="2" creationId="{5F08F477-22D1-929E-DD8A-8D3F7E648C4E}"/>
          </ac:spMkLst>
        </pc:spChg>
        <pc:spChg chg="del">
          <ac:chgData name="Matt Held" userId="7438c2ed-3b0f-4bff-a9e0-4d81f638b824" providerId="ADAL" clId="{55D70F57-51C3-CA48-A3D3-860780AAB434}" dt="2022-04-23T19:58:47.588" v="1035" actId="478"/>
          <ac:spMkLst>
            <pc:docMk/>
            <pc:sldMk cId="2841173469" sldId="271"/>
            <ac:spMk id="3" creationId="{AF9FF444-2529-5460-B5B9-C2C748FC644F}"/>
          </ac:spMkLst>
        </pc:spChg>
        <pc:picChg chg="add mod">
          <ac:chgData name="Matt Held" userId="7438c2ed-3b0f-4bff-a9e0-4d81f638b824" providerId="ADAL" clId="{55D70F57-51C3-CA48-A3D3-860780AAB434}" dt="2022-04-29T03:25:59.895" v="1866"/>
          <ac:picMkLst>
            <pc:docMk/>
            <pc:sldMk cId="2841173469" sldId="271"/>
            <ac:picMk id="3" creationId="{C39AA1D0-8D29-4507-9B5A-05C6981EF6F5}"/>
          </ac:picMkLst>
        </pc:picChg>
      </pc:sldChg>
      <pc:sldChg chg="addSp delSp modSp new mod">
        <pc:chgData name="Matt Held" userId="7438c2ed-3b0f-4bff-a9e0-4d81f638b824" providerId="ADAL" clId="{55D70F57-51C3-CA48-A3D3-860780AAB434}" dt="2022-04-29T03:43:44.944" v="1981" actId="14100"/>
        <pc:sldMkLst>
          <pc:docMk/>
          <pc:sldMk cId="1507517287" sldId="272"/>
        </pc:sldMkLst>
        <pc:spChg chg="mod">
          <ac:chgData name="Matt Held" userId="7438c2ed-3b0f-4bff-a9e0-4d81f638b824" providerId="ADAL" clId="{55D70F57-51C3-CA48-A3D3-860780AAB434}" dt="2022-04-23T20:01:31.757" v="1190" actId="20577"/>
          <ac:spMkLst>
            <pc:docMk/>
            <pc:sldMk cId="1507517287" sldId="272"/>
            <ac:spMk id="2" creationId="{C168804A-2A74-3BF0-2F46-EECDC9A56E2B}"/>
          </ac:spMkLst>
        </pc:spChg>
        <pc:spChg chg="del">
          <ac:chgData name="Matt Held" userId="7438c2ed-3b0f-4bff-a9e0-4d81f638b824" providerId="ADAL" clId="{55D70F57-51C3-CA48-A3D3-860780AAB434}" dt="2022-04-23T19:59:49.566" v="1043" actId="478"/>
          <ac:spMkLst>
            <pc:docMk/>
            <pc:sldMk cId="1507517287" sldId="272"/>
            <ac:spMk id="3" creationId="{9ED396B1-2D9D-ECBF-BE6D-C8009B2809E7}"/>
          </ac:spMkLst>
        </pc:spChg>
        <pc:picChg chg="add mod modCrop">
          <ac:chgData name="Matt Held" userId="7438c2ed-3b0f-4bff-a9e0-4d81f638b824" providerId="ADAL" clId="{55D70F57-51C3-CA48-A3D3-860780AAB434}" dt="2022-04-29T03:42:42.958" v="1973" actId="732"/>
          <ac:picMkLst>
            <pc:docMk/>
            <pc:sldMk cId="1507517287" sldId="272"/>
            <ac:picMk id="4" creationId="{F873BE10-FC66-7DBA-9A6D-A963877504A3}"/>
          </ac:picMkLst>
        </pc:picChg>
        <pc:picChg chg="add mod">
          <ac:chgData name="Matt Held" userId="7438c2ed-3b0f-4bff-a9e0-4d81f638b824" providerId="ADAL" clId="{55D70F57-51C3-CA48-A3D3-860780AAB434}" dt="2022-04-29T03:26:01.445" v="1867"/>
          <ac:picMkLst>
            <pc:docMk/>
            <pc:sldMk cId="1507517287" sldId="272"/>
            <ac:picMk id="5" creationId="{F855E48C-630E-6965-55B0-B0416DB62C28}"/>
          </ac:picMkLst>
        </pc:picChg>
        <pc:picChg chg="add mod">
          <ac:chgData name="Matt Held" userId="7438c2ed-3b0f-4bff-a9e0-4d81f638b824" providerId="ADAL" clId="{55D70F57-51C3-CA48-A3D3-860780AAB434}" dt="2022-04-29T03:43:44.944" v="1981" actId="14100"/>
          <ac:picMkLst>
            <pc:docMk/>
            <pc:sldMk cId="1507517287" sldId="272"/>
            <ac:picMk id="6" creationId="{BB40B135-CFD3-9CE0-5BF6-BAA3AD07F6C3}"/>
          </ac:picMkLst>
        </pc:picChg>
      </pc:sldChg>
      <pc:sldChg chg="new del">
        <pc:chgData name="Matt Held" userId="7438c2ed-3b0f-4bff-a9e0-4d81f638b824" providerId="ADAL" clId="{55D70F57-51C3-CA48-A3D3-860780AAB434}" dt="2022-04-23T19:59:43.351" v="1040" actId="680"/>
        <pc:sldMkLst>
          <pc:docMk/>
          <pc:sldMk cId="2400417137" sldId="272"/>
        </pc:sldMkLst>
      </pc:sldChg>
      <pc:sldChg chg="addSp modSp add mod ord">
        <pc:chgData name="Matt Held" userId="7438c2ed-3b0f-4bff-a9e0-4d81f638b824" providerId="ADAL" clId="{55D70F57-51C3-CA48-A3D3-860780AAB434}" dt="2022-04-29T03:26:16.779" v="1872"/>
        <pc:sldMkLst>
          <pc:docMk/>
          <pc:sldMk cId="3226251409" sldId="273"/>
        </pc:sldMkLst>
        <pc:spChg chg="mod">
          <ac:chgData name="Matt Held" userId="7438c2ed-3b0f-4bff-a9e0-4d81f638b824" providerId="ADAL" clId="{55D70F57-51C3-CA48-A3D3-860780AAB434}" dt="2022-04-23T20:34:40.071" v="1748" actId="20577"/>
          <ac:spMkLst>
            <pc:docMk/>
            <pc:sldMk cId="3226251409" sldId="273"/>
            <ac:spMk id="2" creationId="{5F08F477-22D1-929E-DD8A-8D3F7E648C4E}"/>
          </ac:spMkLst>
        </pc:spChg>
        <pc:picChg chg="add mod">
          <ac:chgData name="Matt Held" userId="7438c2ed-3b0f-4bff-a9e0-4d81f638b824" providerId="ADAL" clId="{55D70F57-51C3-CA48-A3D3-860780AAB434}" dt="2022-04-29T03:26:16.779" v="1872"/>
          <ac:picMkLst>
            <pc:docMk/>
            <pc:sldMk cId="3226251409" sldId="273"/>
            <ac:picMk id="3" creationId="{8134617D-2B76-093A-1FB2-ED27F12DEF86}"/>
          </ac:picMkLst>
        </pc:picChg>
      </pc:sldChg>
      <pc:sldChg chg="addSp modSp new del">
        <pc:chgData name="Matt Held" userId="7438c2ed-3b0f-4bff-a9e0-4d81f638b824" providerId="ADAL" clId="{55D70F57-51C3-CA48-A3D3-860780AAB434}" dt="2022-04-29T03:30:12.274" v="1931" actId="2696"/>
        <pc:sldMkLst>
          <pc:docMk/>
          <pc:sldMk cId="1978148512" sldId="274"/>
        </pc:sldMkLst>
        <pc:picChg chg="add mod">
          <ac:chgData name="Matt Held" userId="7438c2ed-3b0f-4bff-a9e0-4d81f638b824" providerId="ADAL" clId="{55D70F57-51C3-CA48-A3D3-860780AAB434}" dt="2022-04-29T03:26:23.395" v="1875"/>
          <ac:picMkLst>
            <pc:docMk/>
            <pc:sldMk cId="1978148512" sldId="274"/>
            <ac:picMk id="4" creationId="{BD371D55-9489-45AC-F126-7F9DD14BE2F5}"/>
          </ac:picMkLst>
        </pc:picChg>
      </pc:sldChg>
      <pc:sldChg chg="addSp delSp modSp new mod setBg">
        <pc:chgData name="Matt Held" userId="7438c2ed-3b0f-4bff-a9e0-4d81f638b824" providerId="ADAL" clId="{55D70F57-51C3-CA48-A3D3-860780AAB434}" dt="2022-04-29T03:36:13.224" v="1955" actId="1076"/>
        <pc:sldMkLst>
          <pc:docMk/>
          <pc:sldMk cId="2169927851" sldId="275"/>
        </pc:sldMkLst>
        <pc:spChg chg="add del">
          <ac:chgData name="Matt Held" userId="7438c2ed-3b0f-4bff-a9e0-4d81f638b824" providerId="ADAL" clId="{55D70F57-51C3-CA48-A3D3-860780AAB434}" dt="2022-04-29T03:30:55.086" v="1935" actId="26606"/>
          <ac:spMkLst>
            <pc:docMk/>
            <pc:sldMk cId="2169927851" sldId="275"/>
            <ac:spMk id="2" creationId="{85192D74-D986-52DA-3D0B-6AF8E43F8D45}"/>
          </ac:spMkLst>
        </pc:spChg>
        <pc:spChg chg="add del">
          <ac:chgData name="Matt Held" userId="7438c2ed-3b0f-4bff-a9e0-4d81f638b824" providerId="ADAL" clId="{55D70F57-51C3-CA48-A3D3-860780AAB434}" dt="2022-04-29T03:30:55.086" v="1935" actId="26606"/>
          <ac:spMkLst>
            <pc:docMk/>
            <pc:sldMk cId="2169927851" sldId="275"/>
            <ac:spMk id="3" creationId="{DF2DA348-DD7B-5FE4-0837-B1ED615893D7}"/>
          </ac:spMkLst>
        </pc:spChg>
        <pc:spChg chg="add del mod">
          <ac:chgData name="Matt Held" userId="7438c2ed-3b0f-4bff-a9e0-4d81f638b824" providerId="ADAL" clId="{55D70F57-51C3-CA48-A3D3-860780AAB434}" dt="2022-04-29T03:33:01.968" v="1941" actId="26606"/>
          <ac:spMkLst>
            <pc:docMk/>
            <pc:sldMk cId="2169927851" sldId="275"/>
            <ac:spMk id="9" creationId="{D28CB483-AC88-8FE5-33C7-5BFE21ADFA33}"/>
          </ac:spMkLst>
        </pc:spChg>
        <pc:spChg chg="add del">
          <ac:chgData name="Matt Held" userId="7438c2ed-3b0f-4bff-a9e0-4d81f638b824" providerId="ADAL" clId="{55D70F57-51C3-CA48-A3D3-860780AAB434}" dt="2022-04-29T03:30:55.071" v="1934" actId="26606"/>
          <ac:spMkLst>
            <pc:docMk/>
            <pc:sldMk cId="2169927851" sldId="275"/>
            <ac:spMk id="10" creationId="{CDDE5CDF-1512-4CDA-B956-23D223F8DE44}"/>
          </ac:spMkLst>
        </pc:spChg>
        <pc:spChg chg="add del">
          <ac:chgData name="Matt Held" userId="7438c2ed-3b0f-4bff-a9e0-4d81f638b824" providerId="ADAL" clId="{55D70F57-51C3-CA48-A3D3-860780AAB434}" dt="2022-04-29T03:30:55.071" v="1934" actId="26606"/>
          <ac:spMkLst>
            <pc:docMk/>
            <pc:sldMk cId="2169927851" sldId="275"/>
            <ac:spMk id="16" creationId="{F1176DA6-4BBF-42A4-9C94-E6613CCD6B37}"/>
          </ac:spMkLst>
        </pc:spChg>
        <pc:spChg chg="add del mod">
          <ac:chgData name="Matt Held" userId="7438c2ed-3b0f-4bff-a9e0-4d81f638b824" providerId="ADAL" clId="{55D70F57-51C3-CA48-A3D3-860780AAB434}" dt="2022-04-29T03:35:51.048" v="1949" actId="26606"/>
          <ac:spMkLst>
            <pc:docMk/>
            <pc:sldMk cId="2169927851" sldId="275"/>
            <ac:spMk id="17" creationId="{3B2CDEC5-91B3-4011-C3E3-6D7B5D562D57}"/>
          </ac:spMkLst>
        </pc:spChg>
        <pc:spChg chg="add del">
          <ac:chgData name="Matt Held" userId="7438c2ed-3b0f-4bff-a9e0-4d81f638b824" providerId="ADAL" clId="{55D70F57-51C3-CA48-A3D3-860780AAB434}" dt="2022-04-29T03:30:55.071" v="1934" actId="26606"/>
          <ac:spMkLst>
            <pc:docMk/>
            <pc:sldMk cId="2169927851" sldId="275"/>
            <ac:spMk id="18" creationId="{99AAB0AE-172B-4FB4-80C2-86CD6B824220}"/>
          </ac:spMkLst>
        </pc:spChg>
        <pc:spChg chg="add del">
          <ac:chgData name="Matt Held" userId="7438c2ed-3b0f-4bff-a9e0-4d81f638b824" providerId="ADAL" clId="{55D70F57-51C3-CA48-A3D3-860780AAB434}" dt="2022-04-29T03:33:01.968" v="1941" actId="26606"/>
          <ac:spMkLst>
            <pc:docMk/>
            <pc:sldMk cId="2169927851" sldId="275"/>
            <ac:spMk id="20" creationId="{CDDE5CDF-1512-4CDA-B956-23D223F8DE44}"/>
          </ac:spMkLst>
        </pc:spChg>
        <pc:spChg chg="add del">
          <ac:chgData name="Matt Held" userId="7438c2ed-3b0f-4bff-a9e0-4d81f638b824" providerId="ADAL" clId="{55D70F57-51C3-CA48-A3D3-860780AAB434}" dt="2022-04-29T03:33:01.968" v="1941" actId="26606"/>
          <ac:spMkLst>
            <pc:docMk/>
            <pc:sldMk cId="2169927851" sldId="275"/>
            <ac:spMk id="23" creationId="{62C9703D-C8F9-44AD-A7C0-C2F3871F8C1B}"/>
          </ac:spMkLst>
        </pc:spChg>
        <pc:spChg chg="add del">
          <ac:chgData name="Matt Held" userId="7438c2ed-3b0f-4bff-a9e0-4d81f638b824" providerId="ADAL" clId="{55D70F57-51C3-CA48-A3D3-860780AAB434}" dt="2022-04-29T03:35:51.048" v="1949" actId="26606"/>
          <ac:spMkLst>
            <pc:docMk/>
            <pc:sldMk cId="2169927851" sldId="275"/>
            <ac:spMk id="28" creationId="{CDDE5CDF-1512-4CDA-B956-23D223F8DE44}"/>
          </ac:spMkLst>
        </pc:spChg>
        <pc:spChg chg="add del">
          <ac:chgData name="Matt Held" userId="7438c2ed-3b0f-4bff-a9e0-4d81f638b824" providerId="ADAL" clId="{55D70F57-51C3-CA48-A3D3-860780AAB434}" dt="2022-04-29T03:35:51.048" v="1949" actId="26606"/>
          <ac:spMkLst>
            <pc:docMk/>
            <pc:sldMk cId="2169927851" sldId="275"/>
            <ac:spMk id="34" creationId="{62C9703D-C8F9-44AD-A7C0-C2F3871F8C1B}"/>
          </ac:spMkLst>
        </pc:spChg>
        <pc:spChg chg="add">
          <ac:chgData name="Matt Held" userId="7438c2ed-3b0f-4bff-a9e0-4d81f638b824" providerId="ADAL" clId="{55D70F57-51C3-CA48-A3D3-860780AAB434}" dt="2022-04-29T03:35:51.048" v="1949" actId="26606"/>
          <ac:spMkLst>
            <pc:docMk/>
            <pc:sldMk cId="2169927851" sldId="275"/>
            <ac:spMk id="39" creationId="{CDDE5CDF-1512-4CDA-B956-23D223F8DE44}"/>
          </ac:spMkLst>
        </pc:spChg>
        <pc:spChg chg="add">
          <ac:chgData name="Matt Held" userId="7438c2ed-3b0f-4bff-a9e0-4d81f638b824" providerId="ADAL" clId="{55D70F57-51C3-CA48-A3D3-860780AAB434}" dt="2022-04-29T03:35:51.048" v="1949" actId="26606"/>
          <ac:spMkLst>
            <pc:docMk/>
            <pc:sldMk cId="2169927851" sldId="275"/>
            <ac:spMk id="45" creationId="{62C9703D-C8F9-44AD-A7C0-C2F3871F8C1B}"/>
          </ac:spMkLst>
        </pc:spChg>
        <pc:picChg chg="add mod ord">
          <ac:chgData name="Matt Held" userId="7438c2ed-3b0f-4bff-a9e0-4d81f638b824" providerId="ADAL" clId="{55D70F57-51C3-CA48-A3D3-860780AAB434}" dt="2022-04-29T03:35:55.149" v="1950" actId="27614"/>
          <ac:picMkLst>
            <pc:docMk/>
            <pc:sldMk cId="2169927851" sldId="275"/>
            <ac:picMk id="4" creationId="{8807816A-DBEF-ABD7-6109-E7E7BE96A1C8}"/>
          </ac:picMkLst>
        </pc:picChg>
        <pc:picChg chg="add del mod">
          <ac:chgData name="Matt Held" userId="7438c2ed-3b0f-4bff-a9e0-4d81f638b824" providerId="ADAL" clId="{55D70F57-51C3-CA48-A3D3-860780AAB434}" dt="2022-04-29T03:33:00.305" v="1940" actId="478"/>
          <ac:picMkLst>
            <pc:docMk/>
            <pc:sldMk cId="2169927851" sldId="275"/>
            <ac:picMk id="5" creationId="{425961FE-122D-FEA6-A2D9-A15189BD4264}"/>
          </ac:picMkLst>
        </pc:picChg>
        <pc:picChg chg="add del mod">
          <ac:chgData name="Matt Held" userId="7438c2ed-3b0f-4bff-a9e0-4d81f638b824" providerId="ADAL" clId="{55D70F57-51C3-CA48-A3D3-860780AAB434}" dt="2022-04-29T03:35:49.488" v="1948" actId="478"/>
          <ac:picMkLst>
            <pc:docMk/>
            <pc:sldMk cId="2169927851" sldId="275"/>
            <ac:picMk id="7" creationId="{3AB8E04B-4168-DA2D-5352-EAFCB4AA726A}"/>
          </ac:picMkLst>
        </pc:picChg>
        <pc:picChg chg="add del">
          <ac:chgData name="Matt Held" userId="7438c2ed-3b0f-4bff-a9e0-4d81f638b824" providerId="ADAL" clId="{55D70F57-51C3-CA48-A3D3-860780AAB434}" dt="2022-04-29T03:30:55.071" v="1934" actId="26606"/>
          <ac:picMkLst>
            <pc:docMk/>
            <pc:sldMk cId="2169927851" sldId="275"/>
            <ac:picMk id="12" creationId="{B029D7D8-5A6B-4C76-94C8-15798C6C5ADB}"/>
          </ac:picMkLst>
        </pc:picChg>
        <pc:picChg chg="add mod">
          <ac:chgData name="Matt Held" userId="7438c2ed-3b0f-4bff-a9e0-4d81f638b824" providerId="ADAL" clId="{55D70F57-51C3-CA48-A3D3-860780AAB434}" dt="2022-04-29T03:36:13.224" v="1955" actId="1076"/>
          <ac:picMkLst>
            <pc:docMk/>
            <pc:sldMk cId="2169927851" sldId="275"/>
            <ac:picMk id="13" creationId="{B52711BB-7128-8522-8F93-7CDE503F3C4C}"/>
          </ac:picMkLst>
        </pc:picChg>
        <pc:picChg chg="add del">
          <ac:chgData name="Matt Held" userId="7438c2ed-3b0f-4bff-a9e0-4d81f638b824" providerId="ADAL" clId="{55D70F57-51C3-CA48-A3D3-860780AAB434}" dt="2022-04-29T03:33:01.968" v="1941" actId="26606"/>
          <ac:picMkLst>
            <pc:docMk/>
            <pc:sldMk cId="2169927851" sldId="275"/>
            <ac:picMk id="21" creationId="{B029D7D8-5A6B-4C76-94C8-15798C6C5ADB}"/>
          </ac:picMkLst>
        </pc:picChg>
        <pc:picChg chg="add del">
          <ac:chgData name="Matt Held" userId="7438c2ed-3b0f-4bff-a9e0-4d81f638b824" providerId="ADAL" clId="{55D70F57-51C3-CA48-A3D3-860780AAB434}" dt="2022-04-29T03:35:51.048" v="1949" actId="26606"/>
          <ac:picMkLst>
            <pc:docMk/>
            <pc:sldMk cId="2169927851" sldId="275"/>
            <ac:picMk id="30" creationId="{B029D7D8-5A6B-4C76-94C8-15798C6C5ADB}"/>
          </ac:picMkLst>
        </pc:picChg>
        <pc:picChg chg="add">
          <ac:chgData name="Matt Held" userId="7438c2ed-3b0f-4bff-a9e0-4d81f638b824" providerId="ADAL" clId="{55D70F57-51C3-CA48-A3D3-860780AAB434}" dt="2022-04-29T03:35:51.048" v="1949" actId="26606"/>
          <ac:picMkLst>
            <pc:docMk/>
            <pc:sldMk cId="2169927851" sldId="275"/>
            <ac:picMk id="41" creationId="{B029D7D8-5A6B-4C76-94C8-15798C6C5ADB}"/>
          </ac:picMkLst>
        </pc:picChg>
        <pc:cxnChg chg="add del">
          <ac:chgData name="Matt Held" userId="7438c2ed-3b0f-4bff-a9e0-4d81f638b824" providerId="ADAL" clId="{55D70F57-51C3-CA48-A3D3-860780AAB434}" dt="2022-04-29T03:30:55.071" v="1934" actId="26606"/>
          <ac:cxnSpMkLst>
            <pc:docMk/>
            <pc:sldMk cId="2169927851" sldId="275"/>
            <ac:cxnSpMk id="14" creationId="{A5C9319C-E20D-4884-952F-60B6A58C3E34}"/>
          </ac:cxnSpMkLst>
        </pc:cxnChg>
        <pc:cxnChg chg="add del">
          <ac:chgData name="Matt Held" userId="7438c2ed-3b0f-4bff-a9e0-4d81f638b824" providerId="ADAL" clId="{55D70F57-51C3-CA48-A3D3-860780AAB434}" dt="2022-04-29T03:33:01.968" v="1941" actId="26606"/>
          <ac:cxnSpMkLst>
            <pc:docMk/>
            <pc:sldMk cId="2169927851" sldId="275"/>
            <ac:cxnSpMk id="22" creationId="{A5C9319C-E20D-4884-952F-60B6A58C3E34}"/>
          </ac:cxnSpMkLst>
        </pc:cxnChg>
        <pc:cxnChg chg="add del">
          <ac:chgData name="Matt Held" userId="7438c2ed-3b0f-4bff-a9e0-4d81f638b824" providerId="ADAL" clId="{55D70F57-51C3-CA48-A3D3-860780AAB434}" dt="2022-04-29T03:35:51.048" v="1949" actId="26606"/>
          <ac:cxnSpMkLst>
            <pc:docMk/>
            <pc:sldMk cId="2169927851" sldId="275"/>
            <ac:cxnSpMk id="32" creationId="{A5C9319C-E20D-4884-952F-60B6A58C3E34}"/>
          </ac:cxnSpMkLst>
        </pc:cxnChg>
        <pc:cxnChg chg="add">
          <ac:chgData name="Matt Held" userId="7438c2ed-3b0f-4bff-a9e0-4d81f638b824" providerId="ADAL" clId="{55D70F57-51C3-CA48-A3D3-860780AAB434}" dt="2022-04-29T03:35:51.048" v="1949" actId="26606"/>
          <ac:cxnSpMkLst>
            <pc:docMk/>
            <pc:sldMk cId="2169927851" sldId="275"/>
            <ac:cxnSpMk id="43" creationId="{A5C9319C-E20D-4884-952F-60B6A58C3E34}"/>
          </ac:cxnSpMkLst>
        </pc:cxnChg>
      </pc:sldChg>
      <pc:sldChg chg="new del">
        <pc:chgData name="Matt Held" userId="7438c2ed-3b0f-4bff-a9e0-4d81f638b824" providerId="ADAL" clId="{55D70F57-51C3-CA48-A3D3-860780AAB434}" dt="2022-04-23T20:21:02.710" v="1647" actId="2696"/>
        <pc:sldMkLst>
          <pc:docMk/>
          <pc:sldMk cId="149479933" sldId="276"/>
        </pc:sldMkLst>
      </pc:sldChg>
      <pc:sldChg chg="addSp modSp add mod ord">
        <pc:chgData name="Matt Held" userId="7438c2ed-3b0f-4bff-a9e0-4d81f638b824" providerId="ADAL" clId="{55D70F57-51C3-CA48-A3D3-860780AAB434}" dt="2022-04-29T03:25:24.180" v="1858" actId="1076"/>
        <pc:sldMkLst>
          <pc:docMk/>
          <pc:sldMk cId="710325017" sldId="276"/>
        </pc:sldMkLst>
        <pc:spChg chg="mod">
          <ac:chgData name="Matt Held" userId="7438c2ed-3b0f-4bff-a9e0-4d81f638b824" providerId="ADAL" clId="{55D70F57-51C3-CA48-A3D3-860780AAB434}" dt="2022-04-23T20:21:17.780" v="1664" actId="20577"/>
          <ac:spMkLst>
            <pc:docMk/>
            <pc:sldMk cId="710325017" sldId="276"/>
            <ac:spMk id="2" creationId="{5F08F477-22D1-929E-DD8A-8D3F7E648C4E}"/>
          </ac:spMkLst>
        </pc:spChg>
        <pc:picChg chg="add mod">
          <ac:chgData name="Matt Held" userId="7438c2ed-3b0f-4bff-a9e0-4d81f638b824" providerId="ADAL" clId="{55D70F57-51C3-CA48-A3D3-860780AAB434}" dt="2022-04-29T03:25:24.180" v="1858" actId="1076"/>
          <ac:picMkLst>
            <pc:docMk/>
            <pc:sldMk cId="710325017" sldId="276"/>
            <ac:picMk id="3" creationId="{58DFD914-9613-8554-1D7D-2E5E408F1E2F}"/>
          </ac:picMkLst>
        </pc:picChg>
      </pc:sldChg>
      <pc:sldChg chg="addSp delSp modSp new mod ord">
        <pc:chgData name="Matt Held" userId="7438c2ed-3b0f-4bff-a9e0-4d81f638b824" providerId="ADAL" clId="{55D70F57-51C3-CA48-A3D3-860780AAB434}" dt="2022-04-29T03:38:00.730" v="1956"/>
        <pc:sldMkLst>
          <pc:docMk/>
          <pc:sldMk cId="512300803" sldId="277"/>
        </pc:sldMkLst>
        <pc:spChg chg="mod">
          <ac:chgData name="Matt Held" userId="7438c2ed-3b0f-4bff-a9e0-4d81f638b824" providerId="ADAL" clId="{55D70F57-51C3-CA48-A3D3-860780AAB434}" dt="2022-04-23T20:22:49.074" v="1693"/>
          <ac:spMkLst>
            <pc:docMk/>
            <pc:sldMk cId="512300803" sldId="277"/>
            <ac:spMk id="2" creationId="{C5A3CFD7-DF47-36E0-1DDE-551A04C35C16}"/>
          </ac:spMkLst>
        </pc:spChg>
        <pc:spChg chg="del">
          <ac:chgData name="Matt Held" userId="7438c2ed-3b0f-4bff-a9e0-4d81f638b824" providerId="ADAL" clId="{55D70F57-51C3-CA48-A3D3-860780AAB434}" dt="2022-04-23T20:22:37.578" v="1666" actId="478"/>
          <ac:spMkLst>
            <pc:docMk/>
            <pc:sldMk cId="512300803" sldId="277"/>
            <ac:spMk id="3" creationId="{AF59E5F3-6695-C977-9BEE-6A10EC4483BA}"/>
          </ac:spMkLst>
        </pc:spChg>
        <pc:picChg chg="add mod">
          <ac:chgData name="Matt Held" userId="7438c2ed-3b0f-4bff-a9e0-4d81f638b824" providerId="ADAL" clId="{55D70F57-51C3-CA48-A3D3-860780AAB434}" dt="2022-04-29T03:38:00.730" v="1956"/>
          <ac:picMkLst>
            <pc:docMk/>
            <pc:sldMk cId="512300803" sldId="277"/>
            <ac:picMk id="3" creationId="{AF64B98F-BD0D-2E13-2A18-3524C2C360BD}"/>
          </ac:picMkLst>
        </pc:picChg>
      </pc:sldChg>
      <pc:sldChg chg="modSp new del mod">
        <pc:chgData name="Matt Held" userId="7438c2ed-3b0f-4bff-a9e0-4d81f638b824" providerId="ADAL" clId="{55D70F57-51C3-CA48-A3D3-860780AAB434}" dt="2022-04-23T21:05:12.213" v="1800" actId="2696"/>
        <pc:sldMkLst>
          <pc:docMk/>
          <pc:sldMk cId="863429349" sldId="278"/>
        </pc:sldMkLst>
        <pc:spChg chg="mod">
          <ac:chgData name="Matt Held" userId="7438c2ed-3b0f-4bff-a9e0-4d81f638b824" providerId="ADAL" clId="{55D70F57-51C3-CA48-A3D3-860780AAB434}" dt="2022-04-23T20:57:07.845" v="1799" actId="20577"/>
          <ac:spMkLst>
            <pc:docMk/>
            <pc:sldMk cId="863429349" sldId="278"/>
            <ac:spMk id="2" creationId="{BDACC64F-C192-560D-38A8-7ABA035A9067}"/>
          </ac:spMkLst>
        </pc:spChg>
      </pc:sldChg>
      <pc:sldChg chg="addSp delSp modSp new mod setBg">
        <pc:chgData name="Matt Held" userId="7438c2ed-3b0f-4bff-a9e0-4d81f638b824" providerId="ADAL" clId="{55D70F57-51C3-CA48-A3D3-860780AAB434}" dt="2022-04-29T03:48:17.657" v="2025" actId="26606"/>
        <pc:sldMkLst>
          <pc:docMk/>
          <pc:sldMk cId="2475032809" sldId="278"/>
        </pc:sldMkLst>
        <pc:spChg chg="mod">
          <ac:chgData name="Matt Held" userId="7438c2ed-3b0f-4bff-a9e0-4d81f638b824" providerId="ADAL" clId="{55D70F57-51C3-CA48-A3D3-860780AAB434}" dt="2022-04-29T03:48:17.657" v="2025" actId="26606"/>
          <ac:spMkLst>
            <pc:docMk/>
            <pc:sldMk cId="2475032809" sldId="278"/>
            <ac:spMk id="2" creationId="{66087574-8445-130F-0E83-7263A89A0C30}"/>
          </ac:spMkLst>
        </pc:spChg>
        <pc:spChg chg="del">
          <ac:chgData name="Matt Held" userId="7438c2ed-3b0f-4bff-a9e0-4d81f638b824" providerId="ADAL" clId="{55D70F57-51C3-CA48-A3D3-860780AAB434}" dt="2022-04-29T03:48:14.834" v="2024"/>
          <ac:spMkLst>
            <pc:docMk/>
            <pc:sldMk cId="2475032809" sldId="278"/>
            <ac:spMk id="3" creationId="{38C2B239-354F-AD59-CE78-52AC14BF28AC}"/>
          </ac:spMkLst>
        </pc:spChg>
        <pc:spChg chg="add">
          <ac:chgData name="Matt Held" userId="7438c2ed-3b0f-4bff-a9e0-4d81f638b824" providerId="ADAL" clId="{55D70F57-51C3-CA48-A3D3-860780AAB434}" dt="2022-04-29T03:48:17.657" v="2025" actId="26606"/>
          <ac:spMkLst>
            <pc:docMk/>
            <pc:sldMk cId="2475032809" sldId="278"/>
            <ac:spMk id="9" creationId="{0CABCAE3-64FC-4149-819F-2C1812824154}"/>
          </ac:spMkLst>
        </pc:spChg>
        <pc:spChg chg="add">
          <ac:chgData name="Matt Held" userId="7438c2ed-3b0f-4bff-a9e0-4d81f638b824" providerId="ADAL" clId="{55D70F57-51C3-CA48-A3D3-860780AAB434}" dt="2022-04-29T03:48:17.657" v="2025" actId="26606"/>
          <ac:spMkLst>
            <pc:docMk/>
            <pc:sldMk cId="2475032809" sldId="278"/>
            <ac:spMk id="17" creationId="{2FA7AD0A-1871-4DF8-9235-F49D0513B9C1}"/>
          </ac:spMkLst>
        </pc:spChg>
        <pc:spChg chg="add">
          <ac:chgData name="Matt Held" userId="7438c2ed-3b0f-4bff-a9e0-4d81f638b824" providerId="ADAL" clId="{55D70F57-51C3-CA48-A3D3-860780AAB434}" dt="2022-04-29T03:48:17.657" v="2025" actId="26606"/>
          <ac:spMkLst>
            <pc:docMk/>
            <pc:sldMk cId="2475032809" sldId="278"/>
            <ac:spMk id="19" creationId="{36B04CFB-FAE5-47DD-9B3E-4E9BA7A89CC1}"/>
          </ac:spMkLst>
        </pc:spChg>
        <pc:spChg chg="add">
          <ac:chgData name="Matt Held" userId="7438c2ed-3b0f-4bff-a9e0-4d81f638b824" providerId="ADAL" clId="{55D70F57-51C3-CA48-A3D3-860780AAB434}" dt="2022-04-29T03:48:17.657" v="2025" actId="26606"/>
          <ac:spMkLst>
            <pc:docMk/>
            <pc:sldMk cId="2475032809" sldId="278"/>
            <ac:spMk id="27" creationId="{622F7FD7-8884-4FD5-95AB-0B5C6033ADF7}"/>
          </ac:spMkLst>
        </pc:spChg>
        <pc:grpChg chg="add">
          <ac:chgData name="Matt Held" userId="7438c2ed-3b0f-4bff-a9e0-4d81f638b824" providerId="ADAL" clId="{55D70F57-51C3-CA48-A3D3-860780AAB434}" dt="2022-04-29T03:48:17.657" v="2025" actId="26606"/>
          <ac:grpSpMkLst>
            <pc:docMk/>
            <pc:sldMk cId="2475032809" sldId="278"/>
            <ac:grpSpMk id="23" creationId="{E8ACF89C-CFC3-4D68-B3C4-2BEFB7BBE5F7}"/>
          </ac:grpSpMkLst>
        </pc:grpChg>
        <pc:picChg chg="add mod">
          <ac:chgData name="Matt Held" userId="7438c2ed-3b0f-4bff-a9e0-4d81f638b824" providerId="ADAL" clId="{55D70F57-51C3-CA48-A3D3-860780AAB434}" dt="2022-04-29T03:48:17.657" v="2025" actId="26606"/>
          <ac:picMkLst>
            <pc:docMk/>
            <pc:sldMk cId="2475032809" sldId="278"/>
            <ac:picMk id="4" creationId="{B861F07D-DB7D-17ED-ACD2-BD556E8B1E42}"/>
          </ac:picMkLst>
        </pc:picChg>
        <pc:picChg chg="add">
          <ac:chgData name="Matt Held" userId="7438c2ed-3b0f-4bff-a9e0-4d81f638b824" providerId="ADAL" clId="{55D70F57-51C3-CA48-A3D3-860780AAB434}" dt="2022-04-29T03:48:17.657" v="2025" actId="26606"/>
          <ac:picMkLst>
            <pc:docMk/>
            <pc:sldMk cId="2475032809" sldId="278"/>
            <ac:picMk id="11" creationId="{012FDCFE-9AD2-4D8A-8CBF-B3AA37EBF6DD}"/>
          </ac:picMkLst>
        </pc:picChg>
        <pc:picChg chg="add">
          <ac:chgData name="Matt Held" userId="7438c2ed-3b0f-4bff-a9e0-4d81f638b824" providerId="ADAL" clId="{55D70F57-51C3-CA48-A3D3-860780AAB434}" dt="2022-04-29T03:48:17.657" v="2025" actId="26606"/>
          <ac:picMkLst>
            <pc:docMk/>
            <pc:sldMk cId="2475032809" sldId="278"/>
            <ac:picMk id="29" creationId="{16EFE474-4FE0-4E8F-8F09-5ED2C9E76A84}"/>
          </ac:picMkLst>
        </pc:picChg>
        <pc:cxnChg chg="add">
          <ac:chgData name="Matt Held" userId="7438c2ed-3b0f-4bff-a9e0-4d81f638b824" providerId="ADAL" clId="{55D70F57-51C3-CA48-A3D3-860780AAB434}" dt="2022-04-29T03:48:17.657" v="2025" actId="26606"/>
          <ac:cxnSpMkLst>
            <pc:docMk/>
            <pc:sldMk cId="2475032809" sldId="278"/>
            <ac:cxnSpMk id="13" creationId="{FBD463FC-4CA8-4FF4-85A3-AF9F4B98D210}"/>
          </ac:cxnSpMkLst>
        </pc:cxnChg>
        <pc:cxnChg chg="add">
          <ac:chgData name="Matt Held" userId="7438c2ed-3b0f-4bff-a9e0-4d81f638b824" providerId="ADAL" clId="{55D70F57-51C3-CA48-A3D3-860780AAB434}" dt="2022-04-29T03:48:17.657" v="2025" actId="26606"/>
          <ac:cxnSpMkLst>
            <pc:docMk/>
            <pc:sldMk cId="2475032809" sldId="278"/>
            <ac:cxnSpMk id="15" creationId="{BECF35C3-8B44-4F4B-BD25-4C01823DB22A}"/>
          </ac:cxnSpMkLst>
        </pc:cxnChg>
        <pc:cxnChg chg="add">
          <ac:chgData name="Matt Held" userId="7438c2ed-3b0f-4bff-a9e0-4d81f638b824" providerId="ADAL" clId="{55D70F57-51C3-CA48-A3D3-860780AAB434}" dt="2022-04-29T03:48:17.657" v="2025" actId="26606"/>
          <ac:cxnSpMkLst>
            <pc:docMk/>
            <pc:sldMk cId="2475032809" sldId="278"/>
            <ac:cxnSpMk id="21" creationId="{EE68D41B-9286-479F-9AB7-678C8E348D71}"/>
          </ac:cxnSpMkLst>
        </pc:cxnChg>
        <pc:cxnChg chg="add">
          <ac:chgData name="Matt Held" userId="7438c2ed-3b0f-4bff-a9e0-4d81f638b824" providerId="ADAL" clId="{55D70F57-51C3-CA48-A3D3-860780AAB434}" dt="2022-04-29T03:48:17.657" v="2025" actId="26606"/>
          <ac:cxnSpMkLst>
            <pc:docMk/>
            <pc:sldMk cId="2475032809" sldId="278"/>
            <ac:cxnSpMk id="31" creationId="{CF8B8C81-54DC-4AF5-B682-3A2C70A6B5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02D6-4D44-D7FB-4ACC-B97C0F2F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Is Time Specific Delivery Scheduling Profitable?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3874-DD6B-C4E9-93D8-EE98FBFCE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By: Matt Held &amp; Kevin Broderick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13F8C-F424-88AF-0E8D-1820FA4C1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825" y="4964687"/>
            <a:ext cx="2270718" cy="195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AAC3-AC53-55AF-D6F5-8AE2AEE5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Fix Datatypes (Numbers NOT String/Char/Objects)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2F8C6F3-E2E4-6DF0-429A-06315A44E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201" y="2111492"/>
            <a:ext cx="5158030" cy="34496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D2F6A4-75BD-0924-8475-A35E64EE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3913-2760-14C8-8EC8-62D2D7B7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Only Zip Codes From 48000  To 60800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B4ED52F-CE85-A3A6-FE8D-7388849BB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5284" y="1959539"/>
            <a:ext cx="4687099" cy="4768757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6732B91-B619-CDCF-C94F-F94EB640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13" y="2080096"/>
            <a:ext cx="4597400" cy="464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85B5FD-20DF-A802-0D86-90EB2309D16D}"/>
              </a:ext>
            </a:extLst>
          </p:cNvPr>
          <p:cNvSpPr/>
          <p:nvPr/>
        </p:nvSpPr>
        <p:spPr>
          <a:xfrm>
            <a:off x="3031435" y="6231835"/>
            <a:ext cx="2087218" cy="397565"/>
          </a:xfrm>
          <a:prstGeom prst="rect">
            <a:avLst/>
          </a:prstGeom>
          <a:solidFill>
            <a:srgbClr val="FFC000">
              <a:alpha val="4078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429219-2231-BAFC-14CE-66BD16CB7D1F}"/>
              </a:ext>
            </a:extLst>
          </p:cNvPr>
          <p:cNvSpPr/>
          <p:nvPr/>
        </p:nvSpPr>
        <p:spPr>
          <a:xfrm>
            <a:off x="3031435" y="4475923"/>
            <a:ext cx="2087218" cy="397565"/>
          </a:xfrm>
          <a:prstGeom prst="rect">
            <a:avLst/>
          </a:prstGeom>
          <a:solidFill>
            <a:srgbClr val="FFC000">
              <a:alpha val="4078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75EDB-84AF-A95F-9F06-55D59B9355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6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841A-506A-4C6B-E330-2C5E4DD4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Zip Code Range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F5289-64DC-BE17-CEF9-C24EF47F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A3FB2-0D9E-0135-A532-34AF8F9A7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96" y="1936417"/>
            <a:ext cx="5082639" cy="48616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60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AFAD-9DD7-F034-BE9A-F45BD04B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Our data was based on standards that Walgreens sets. No outliers as seen below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CAACC6D-5F5F-6B26-90A0-99C281DB9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33" y="2232487"/>
            <a:ext cx="4232534" cy="34496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85B31C-28CF-4750-E404-A74381F5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4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/>
              <a:t>Visuals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4617D-2B76-093A-1FB2-ED27F12D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B8DA-22F6-AA23-5C5A-005553BD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Needed To Export Dataframe To CSV for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E3CCE-E873-D968-7E3E-6F980C96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92" y="3473878"/>
            <a:ext cx="9610615" cy="6016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FF0E00-A188-AE05-351A-2C6DDB1E3A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12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B52711BB-7128-8522-8F93-7CDE503F3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676" y="119972"/>
            <a:ext cx="10568648" cy="5918442"/>
          </a:xfrm>
          <a:prstGeom prst="rect">
            <a:avLst/>
          </a:prstGeom>
        </p:spPr>
      </p:pic>
      <p:pic>
        <p:nvPicPr>
          <p:cNvPr id="4" name="Picture 3" descr="A white box with black text&#10;&#10;Description automatically generated with low confidence">
            <a:extLst>
              <a:ext uri="{FF2B5EF4-FFF2-40B4-BE49-F238E27FC236}">
                <a16:creationId xmlns:a16="http://schemas.microsoft.com/office/drawing/2014/main" id="{8807816A-DBEF-ABD7-6109-E7E7BE96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2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7574-8445-130F-0E83-7263A89A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Questions?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61F07D-DB7D-17ED-ACD2-BD556E8B1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3825" y="1116345"/>
            <a:ext cx="5792017" cy="38661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3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FD914-9613-8554-1D7D-2E5E408F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B7B-F4E0-CF82-7049-802E4110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D56B-84D8-F159-FA30-ADF8066D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Walgreens API</a:t>
            </a:r>
          </a:p>
          <a:p>
            <a:r>
              <a:rPr lang="en-US" dirty="0"/>
              <a:t>Picked Chicago, IL as location to grab from as there were the most Walgreens stores around that area (API limits how far reach)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373D1-DF19-DE64-E959-81092887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37" y="3429000"/>
            <a:ext cx="9711847" cy="3131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959FF-C27D-E618-F8A4-4025907D90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110185" y="5963824"/>
            <a:ext cx="1081815" cy="93344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7D51C75-7A4A-ECC8-AFB6-EEA065FAF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4" b="89916" l="6843" r="92917">
                        <a14:foregroundMark x1="6843" y1="31092" x2="6843" y2="31092"/>
                        <a14:foregroundMark x1="91236" y1="29052" x2="91236" y2="29052"/>
                        <a14:foregroundMark x1="92917" y1="28691" x2="92917" y2="286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42190" y="62238"/>
            <a:ext cx="1625327" cy="16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522C-D385-2D46-D2BA-7522D42C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Importing Data Into Pandas Dataframe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B4773-E4DC-F722-944A-569BF4DD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323" y="2016125"/>
            <a:ext cx="7173679" cy="34496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730E41-F5A7-6577-8D99-86993283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65305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4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CFD7-DF47-36E0-1DDE-551A04C3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Exploration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4B98F-BD0D-2E13-2A18-3524C2C3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0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DF8-8C47-6E85-8770-6480361B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4D-60FE-AF56-2AF2-20FFEE1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Does the delivery scheduling option result in consumers paying a higher delivery fee?</a:t>
            </a:r>
          </a:p>
          <a:p>
            <a:pPr marL="0" indent="0">
              <a:buNone/>
            </a:pPr>
            <a:r>
              <a:rPr lang="en-US" dirty="0"/>
              <a:t>(is it worth having Walgreens IT department create these time specific scheduling features for all stores in 48000-60800 zip code range?)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Delivery Scheduling (think Uber Eats delivery vs “arrives before 8pm”)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JSON Response:</a:t>
            </a:r>
          </a:p>
          <a:p>
            <a:pPr marL="0" indent="0">
              <a:buNone/>
            </a:pPr>
            <a:r>
              <a:rPr lang="en-US" i="1" dirty="0"/>
              <a:t>'</a:t>
            </a:r>
            <a:r>
              <a:rPr lang="en-US" i="1" dirty="0" err="1"/>
              <a:t>deliveryScheduling</a:t>
            </a:r>
            <a:r>
              <a:rPr lang="en-US" i="1" dirty="0"/>
              <a:t>': '0’, (0 or 1)</a:t>
            </a:r>
          </a:p>
          <a:p>
            <a:pPr marL="0" indent="0">
              <a:buNone/>
            </a:pPr>
            <a:r>
              <a:rPr lang="en-US" i="1" dirty="0"/>
              <a:t>'</a:t>
            </a:r>
            <a:r>
              <a:rPr lang="en-US" i="1" dirty="0" err="1"/>
              <a:t>deliveryFee</a:t>
            </a:r>
            <a:r>
              <a:rPr lang="en-US" i="1" dirty="0"/>
              <a:t>': '5.99’, (various dollar amounts)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F872C-AA37-4038-A45F-DFDFF593EE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DF8-8C47-6E85-8770-6480361B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Zip Code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8C4D-60FE-AF56-2AF2-20FFEE11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48000-60800</a:t>
            </a:r>
          </a:p>
          <a:p>
            <a:pPr lvl="1"/>
            <a:r>
              <a:rPr lang="en-US" dirty="0"/>
              <a:t>Covers stores in IL and WI</a:t>
            </a:r>
          </a:p>
          <a:p>
            <a:pPr lvl="1"/>
            <a:r>
              <a:rPr lang="en-US" dirty="0"/>
              <a:t>Covers major Chicago downtown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AC849-0797-82DB-F376-7F33EEF87C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F477-22D1-929E-DD8A-8D3F7E64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AA1D0-8D29-4507-9B5A-05C6981E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7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804A-2A74-3BF0-2F46-EECDC9A5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Limited What We Put Into Dataframe </a:t>
            </a:r>
            <a:br>
              <a:rPr lang="en-US" cap="none" dirty="0"/>
            </a:br>
            <a:r>
              <a:rPr lang="en-US" cap="none" dirty="0"/>
              <a:t>(Eliminated Irrelevant Columns/Values)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3BE10-FC66-7DBA-9A6D-A96387750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" t="-13856" r="445"/>
          <a:stretch/>
        </p:blipFill>
        <p:spPr>
          <a:xfrm>
            <a:off x="59121" y="2776859"/>
            <a:ext cx="12094403" cy="138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5E48C-630E-6965-55B0-B0416DB6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028897" y="5924555"/>
            <a:ext cx="1081815" cy="933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0B135-CFD3-9CE0-5BF6-BAA3AD07F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98" y="2941346"/>
            <a:ext cx="10498337" cy="48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7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206</Words>
  <Application>Microsoft Macintosh PowerPoint</Application>
  <PresentationFormat>Widescreen</PresentationFormat>
  <Paragraphs>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Is Time Specific Delivery Scheduling Profitable?</vt:lpstr>
      <vt:lpstr>Data Source</vt:lpstr>
      <vt:lpstr>Dataset</vt:lpstr>
      <vt:lpstr>Importing Data Into Pandas Dataframe</vt:lpstr>
      <vt:lpstr>Exploration Question</vt:lpstr>
      <vt:lpstr>Question</vt:lpstr>
      <vt:lpstr>Zip Code Range</vt:lpstr>
      <vt:lpstr>Data Preprocessing</vt:lpstr>
      <vt:lpstr>Limited What We Put Into Dataframe  (Eliminated Irrelevant Columns/Values)</vt:lpstr>
      <vt:lpstr>Fix Datatypes (Numbers NOT String/Char/Objects)</vt:lpstr>
      <vt:lpstr>Only Zip Codes From 48000  To 60800</vt:lpstr>
      <vt:lpstr>Zip Code Range Map</vt:lpstr>
      <vt:lpstr>Our data was based on standards that Walgreens sets. No outliers as seen below</vt:lpstr>
      <vt:lpstr>Visuals</vt:lpstr>
      <vt:lpstr>Needed To Export Dataframe To CSV for Tableau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Held</dc:creator>
  <cp:lastModifiedBy>Matt Held</cp:lastModifiedBy>
  <cp:revision>1</cp:revision>
  <dcterms:created xsi:type="dcterms:W3CDTF">2022-04-23T19:34:57Z</dcterms:created>
  <dcterms:modified xsi:type="dcterms:W3CDTF">2022-04-29T03:52:25Z</dcterms:modified>
</cp:coreProperties>
</file>