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豆芽 智慧工坊" initials="田豆芽" lastIdx="1" clrIdx="0">
    <p:extLst>
      <p:ext uri="{19B8F6BF-5375-455C-9EA6-DF929625EA0E}">
        <p15:presenceInfo xmlns:p15="http://schemas.microsoft.com/office/powerpoint/2012/main" userId="15be4e883f9d9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E0447-280A-47DC-BA56-B5B9ABAB3773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5345CC-A290-4BCE-BDEB-994D59A23313}">
      <dgm:prSet phldrT="[文本]"/>
      <dgm:spPr/>
      <dgm:t>
        <a:bodyPr/>
        <a:lstStyle/>
        <a:p>
          <a:r>
            <a:rPr lang="zh-CN" altLang="en-US" dirty="0"/>
            <a:t>形象</a:t>
          </a:r>
          <a:r>
            <a:rPr lang="en-US" altLang="zh-CN" dirty="0"/>
            <a:t>/</a:t>
          </a:r>
          <a:r>
            <a:rPr lang="zh-CN" altLang="en-US" dirty="0"/>
            <a:t>声誉</a:t>
          </a:r>
        </a:p>
      </dgm:t>
    </dgm:pt>
    <dgm:pt modelId="{D68898B1-62F9-4369-BF6B-D882A82C2CAD}" type="par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9F3F6C6-2200-4B81-9B9A-DB140874739B}" type="sib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2243574-B970-4747-91B7-1390B2EEB806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7FABACDE-98ED-4F25-BE00-E0AD188FED38}" type="par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48712FC-7C05-4D88-B2B2-2CAC35F362C1}" type="sib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762BBBE-9FEF-4C84-8768-2E782F20AAB5}">
      <dgm:prSet phldrT="[文本]"/>
      <dgm:spPr/>
      <dgm:t>
        <a:bodyPr/>
        <a:lstStyle/>
        <a:p>
          <a:r>
            <a:rPr lang="zh-CN" altLang="en-US" dirty="0"/>
            <a:t>风险</a:t>
          </a:r>
        </a:p>
      </dgm:t>
    </dgm:pt>
    <dgm:pt modelId="{5665E997-842C-47B6-A321-9884AA083573}" type="par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6066C195-A6CB-446B-BD6E-7A6D593A0F38}" type="sib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E30D8D3C-D933-4D6A-AFB5-8B66C4921B14}">
      <dgm:prSet phldrT="[文本]"/>
      <dgm:spPr/>
      <dgm:t>
        <a:bodyPr/>
        <a:lstStyle/>
        <a:p>
          <a:r>
            <a:rPr lang="zh-CN" altLang="en-US" dirty="0"/>
            <a:t>价值</a:t>
          </a:r>
        </a:p>
      </dgm:t>
    </dgm:pt>
    <dgm:pt modelId="{C29B5296-588F-4150-9A3A-103AB1A3C32D}" type="par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CE33B1E0-33D8-49EE-8AFB-063127787BD2}" type="sib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A3205FA8-28DE-4746-BC80-C36FD3F2F136}" type="pres">
      <dgm:prSet presAssocID="{8DAE0447-280A-47DC-BA56-B5B9ABAB3773}" presName="compositeShape" presStyleCnt="0">
        <dgm:presLayoutVars>
          <dgm:chMax val="9"/>
          <dgm:dir/>
          <dgm:resizeHandles val="exact"/>
        </dgm:presLayoutVars>
      </dgm:prSet>
      <dgm:spPr/>
    </dgm:pt>
    <dgm:pt modelId="{6BA121A3-5035-4DF9-AE65-BD3EB27934DD}" type="pres">
      <dgm:prSet presAssocID="{8DAE0447-280A-47DC-BA56-B5B9ABAB3773}" presName="triangle1" presStyleLbl="node1" presStyleIdx="0" presStyleCnt="4">
        <dgm:presLayoutVars>
          <dgm:bulletEnabled val="1"/>
        </dgm:presLayoutVars>
      </dgm:prSet>
      <dgm:spPr/>
    </dgm:pt>
    <dgm:pt modelId="{BE938736-876E-4DDB-B190-5CD955FE75DF}" type="pres">
      <dgm:prSet presAssocID="{8DAE0447-280A-47DC-BA56-B5B9ABAB3773}" presName="triangle2" presStyleLbl="node1" presStyleIdx="1" presStyleCnt="4">
        <dgm:presLayoutVars>
          <dgm:bulletEnabled val="1"/>
        </dgm:presLayoutVars>
      </dgm:prSet>
      <dgm:spPr/>
    </dgm:pt>
    <dgm:pt modelId="{C8EE325B-8326-4BCF-A60D-FEDD6189F14D}" type="pres">
      <dgm:prSet presAssocID="{8DAE0447-280A-47DC-BA56-B5B9ABAB3773}" presName="triangle3" presStyleLbl="node1" presStyleIdx="2" presStyleCnt="4">
        <dgm:presLayoutVars>
          <dgm:bulletEnabled val="1"/>
        </dgm:presLayoutVars>
      </dgm:prSet>
      <dgm:spPr/>
    </dgm:pt>
    <dgm:pt modelId="{2092F218-0DAB-4565-A34B-F264D0917A9F}" type="pres">
      <dgm:prSet presAssocID="{8DAE0447-280A-47DC-BA56-B5B9ABAB3773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382A220-24DE-445C-87CB-2CAB99026113}" srcId="{8DAE0447-280A-47DC-BA56-B5B9ABAB3773}" destId="{F2243574-B970-4747-91B7-1390B2EEB806}" srcOrd="1" destOrd="0" parTransId="{7FABACDE-98ED-4F25-BE00-E0AD188FED38}" sibTransId="{D48712FC-7C05-4D88-B2B2-2CAC35F362C1}"/>
    <dgm:cxn modelId="{ED740C28-9876-46AA-A184-E9A4A82DD33A}" type="presOf" srcId="{E30D8D3C-D933-4D6A-AFB5-8B66C4921B14}" destId="{2092F218-0DAB-4565-A34B-F264D0917A9F}" srcOrd="0" destOrd="0" presId="urn:microsoft.com/office/officeart/2005/8/layout/pyramid4"/>
    <dgm:cxn modelId="{69806D41-0951-49EC-9C16-7073DD0F3016}" type="presOf" srcId="{AC5345CC-A290-4BCE-BDEB-994D59A23313}" destId="{6BA121A3-5035-4DF9-AE65-BD3EB27934DD}" srcOrd="0" destOrd="0" presId="urn:microsoft.com/office/officeart/2005/8/layout/pyramid4"/>
    <dgm:cxn modelId="{0DC9EF46-25ED-4345-AA4C-AB95D1C07E2D}" type="presOf" srcId="{8DAE0447-280A-47DC-BA56-B5B9ABAB3773}" destId="{A3205FA8-28DE-4746-BC80-C36FD3F2F136}" srcOrd="0" destOrd="0" presId="urn:microsoft.com/office/officeart/2005/8/layout/pyramid4"/>
    <dgm:cxn modelId="{FB8A0B69-F950-425A-A760-8A3BC01F670B}" srcId="{8DAE0447-280A-47DC-BA56-B5B9ABAB3773}" destId="{E30D8D3C-D933-4D6A-AFB5-8B66C4921B14}" srcOrd="3" destOrd="0" parTransId="{C29B5296-588F-4150-9A3A-103AB1A3C32D}" sibTransId="{CE33B1E0-33D8-49EE-8AFB-063127787BD2}"/>
    <dgm:cxn modelId="{5630896B-DE2F-45E8-A904-987E0C765DD5}" type="presOf" srcId="{F2243574-B970-4747-91B7-1390B2EEB806}" destId="{BE938736-876E-4DDB-B190-5CD955FE75DF}" srcOrd="0" destOrd="0" presId="urn:microsoft.com/office/officeart/2005/8/layout/pyramid4"/>
    <dgm:cxn modelId="{72B98F4B-C18E-4535-B53A-7D68308B0BB9}" srcId="{8DAE0447-280A-47DC-BA56-B5B9ABAB3773}" destId="{AC5345CC-A290-4BCE-BDEB-994D59A23313}" srcOrd="0" destOrd="0" parTransId="{D68898B1-62F9-4369-BF6B-D882A82C2CAD}" sibTransId="{F9F3F6C6-2200-4B81-9B9A-DB140874739B}"/>
    <dgm:cxn modelId="{25A51575-060D-4316-98E9-8CEE7E0324C2}" srcId="{8DAE0447-280A-47DC-BA56-B5B9ABAB3773}" destId="{D762BBBE-9FEF-4C84-8768-2E782F20AAB5}" srcOrd="2" destOrd="0" parTransId="{5665E997-842C-47B6-A321-9884AA083573}" sibTransId="{6066C195-A6CB-446B-BD6E-7A6D593A0F38}"/>
    <dgm:cxn modelId="{8FB33298-5B6C-42EC-8ADA-A555E894EFC5}" type="presOf" srcId="{D762BBBE-9FEF-4C84-8768-2E782F20AAB5}" destId="{C8EE325B-8326-4BCF-A60D-FEDD6189F14D}" srcOrd="0" destOrd="0" presId="urn:microsoft.com/office/officeart/2005/8/layout/pyramid4"/>
    <dgm:cxn modelId="{46FEBCFE-2359-462F-B844-211DC5B5F27C}" type="presParOf" srcId="{A3205FA8-28DE-4746-BC80-C36FD3F2F136}" destId="{6BA121A3-5035-4DF9-AE65-BD3EB27934DD}" srcOrd="0" destOrd="0" presId="urn:microsoft.com/office/officeart/2005/8/layout/pyramid4"/>
    <dgm:cxn modelId="{582D5D42-C571-4A94-9DCE-23203EEF8314}" type="presParOf" srcId="{A3205FA8-28DE-4746-BC80-C36FD3F2F136}" destId="{BE938736-876E-4DDB-B190-5CD955FE75DF}" srcOrd="1" destOrd="0" presId="urn:microsoft.com/office/officeart/2005/8/layout/pyramid4"/>
    <dgm:cxn modelId="{1FAF8D3A-A9EB-4B2F-B6F0-0E6B59ED9EC0}" type="presParOf" srcId="{A3205FA8-28DE-4746-BC80-C36FD3F2F136}" destId="{C8EE325B-8326-4BCF-A60D-FEDD6189F14D}" srcOrd="2" destOrd="0" presId="urn:microsoft.com/office/officeart/2005/8/layout/pyramid4"/>
    <dgm:cxn modelId="{25CF710C-3B25-4CD1-91E4-ACAAD523257E}" type="presParOf" srcId="{A3205FA8-28DE-4746-BC80-C36FD3F2F136}" destId="{2092F218-0DAB-4565-A34B-F264D0917A9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E0447-280A-47DC-BA56-B5B9ABAB3773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5345CC-A290-4BCE-BDEB-994D59A23313}">
      <dgm:prSet phldrT="[文本]"/>
      <dgm:spPr/>
      <dgm:t>
        <a:bodyPr/>
        <a:lstStyle/>
        <a:p>
          <a:r>
            <a:rPr lang="zh-CN" altLang="en-US" dirty="0"/>
            <a:t>形象</a:t>
          </a:r>
          <a:r>
            <a:rPr lang="en-US" altLang="zh-CN" dirty="0"/>
            <a:t>/</a:t>
          </a:r>
          <a:r>
            <a:rPr lang="zh-CN" altLang="en-US" dirty="0"/>
            <a:t>声誉</a:t>
          </a:r>
        </a:p>
      </dgm:t>
    </dgm:pt>
    <dgm:pt modelId="{D68898B1-62F9-4369-BF6B-D882A82C2CAD}" type="par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9F3F6C6-2200-4B81-9B9A-DB140874739B}" type="sib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2243574-B970-4747-91B7-1390B2EEB806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7FABACDE-98ED-4F25-BE00-E0AD188FED38}" type="par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48712FC-7C05-4D88-B2B2-2CAC35F362C1}" type="sib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762BBBE-9FEF-4C84-8768-2E782F20AAB5}">
      <dgm:prSet phldrT="[文本]"/>
      <dgm:spPr/>
      <dgm:t>
        <a:bodyPr/>
        <a:lstStyle/>
        <a:p>
          <a:r>
            <a:rPr lang="zh-CN" altLang="en-US" dirty="0"/>
            <a:t>风险</a:t>
          </a:r>
        </a:p>
      </dgm:t>
    </dgm:pt>
    <dgm:pt modelId="{5665E997-842C-47B6-A321-9884AA083573}" type="par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6066C195-A6CB-446B-BD6E-7A6D593A0F38}" type="sib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E30D8D3C-D933-4D6A-AFB5-8B66C4921B14}">
      <dgm:prSet phldrT="[文本]"/>
      <dgm:spPr/>
      <dgm:t>
        <a:bodyPr/>
        <a:lstStyle/>
        <a:p>
          <a:r>
            <a:rPr lang="zh-CN" altLang="en-US" dirty="0"/>
            <a:t>价值</a:t>
          </a:r>
        </a:p>
      </dgm:t>
    </dgm:pt>
    <dgm:pt modelId="{C29B5296-588F-4150-9A3A-103AB1A3C32D}" type="par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CE33B1E0-33D8-49EE-8AFB-063127787BD2}" type="sib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A3205FA8-28DE-4746-BC80-C36FD3F2F136}" type="pres">
      <dgm:prSet presAssocID="{8DAE0447-280A-47DC-BA56-B5B9ABAB3773}" presName="compositeShape" presStyleCnt="0">
        <dgm:presLayoutVars>
          <dgm:chMax val="9"/>
          <dgm:dir/>
          <dgm:resizeHandles val="exact"/>
        </dgm:presLayoutVars>
      </dgm:prSet>
      <dgm:spPr/>
    </dgm:pt>
    <dgm:pt modelId="{6BA121A3-5035-4DF9-AE65-BD3EB27934DD}" type="pres">
      <dgm:prSet presAssocID="{8DAE0447-280A-47DC-BA56-B5B9ABAB3773}" presName="triangle1" presStyleLbl="node1" presStyleIdx="0" presStyleCnt="4">
        <dgm:presLayoutVars>
          <dgm:bulletEnabled val="1"/>
        </dgm:presLayoutVars>
      </dgm:prSet>
      <dgm:spPr/>
    </dgm:pt>
    <dgm:pt modelId="{BE938736-876E-4DDB-B190-5CD955FE75DF}" type="pres">
      <dgm:prSet presAssocID="{8DAE0447-280A-47DC-BA56-B5B9ABAB3773}" presName="triangle2" presStyleLbl="node1" presStyleIdx="1" presStyleCnt="4">
        <dgm:presLayoutVars>
          <dgm:bulletEnabled val="1"/>
        </dgm:presLayoutVars>
      </dgm:prSet>
      <dgm:spPr/>
    </dgm:pt>
    <dgm:pt modelId="{C8EE325B-8326-4BCF-A60D-FEDD6189F14D}" type="pres">
      <dgm:prSet presAssocID="{8DAE0447-280A-47DC-BA56-B5B9ABAB3773}" presName="triangle3" presStyleLbl="node1" presStyleIdx="2" presStyleCnt="4">
        <dgm:presLayoutVars>
          <dgm:bulletEnabled val="1"/>
        </dgm:presLayoutVars>
      </dgm:prSet>
      <dgm:spPr/>
    </dgm:pt>
    <dgm:pt modelId="{2092F218-0DAB-4565-A34B-F264D0917A9F}" type="pres">
      <dgm:prSet presAssocID="{8DAE0447-280A-47DC-BA56-B5B9ABAB3773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382A220-24DE-445C-87CB-2CAB99026113}" srcId="{8DAE0447-280A-47DC-BA56-B5B9ABAB3773}" destId="{F2243574-B970-4747-91B7-1390B2EEB806}" srcOrd="1" destOrd="0" parTransId="{7FABACDE-98ED-4F25-BE00-E0AD188FED38}" sibTransId="{D48712FC-7C05-4D88-B2B2-2CAC35F362C1}"/>
    <dgm:cxn modelId="{ED740C28-9876-46AA-A184-E9A4A82DD33A}" type="presOf" srcId="{E30D8D3C-D933-4D6A-AFB5-8B66C4921B14}" destId="{2092F218-0DAB-4565-A34B-F264D0917A9F}" srcOrd="0" destOrd="0" presId="urn:microsoft.com/office/officeart/2005/8/layout/pyramid4"/>
    <dgm:cxn modelId="{69806D41-0951-49EC-9C16-7073DD0F3016}" type="presOf" srcId="{AC5345CC-A290-4BCE-BDEB-994D59A23313}" destId="{6BA121A3-5035-4DF9-AE65-BD3EB27934DD}" srcOrd="0" destOrd="0" presId="urn:microsoft.com/office/officeart/2005/8/layout/pyramid4"/>
    <dgm:cxn modelId="{0DC9EF46-25ED-4345-AA4C-AB95D1C07E2D}" type="presOf" srcId="{8DAE0447-280A-47DC-BA56-B5B9ABAB3773}" destId="{A3205FA8-28DE-4746-BC80-C36FD3F2F136}" srcOrd="0" destOrd="0" presId="urn:microsoft.com/office/officeart/2005/8/layout/pyramid4"/>
    <dgm:cxn modelId="{FB8A0B69-F950-425A-A760-8A3BC01F670B}" srcId="{8DAE0447-280A-47DC-BA56-B5B9ABAB3773}" destId="{E30D8D3C-D933-4D6A-AFB5-8B66C4921B14}" srcOrd="3" destOrd="0" parTransId="{C29B5296-588F-4150-9A3A-103AB1A3C32D}" sibTransId="{CE33B1E0-33D8-49EE-8AFB-063127787BD2}"/>
    <dgm:cxn modelId="{5630896B-DE2F-45E8-A904-987E0C765DD5}" type="presOf" srcId="{F2243574-B970-4747-91B7-1390B2EEB806}" destId="{BE938736-876E-4DDB-B190-5CD955FE75DF}" srcOrd="0" destOrd="0" presId="urn:microsoft.com/office/officeart/2005/8/layout/pyramid4"/>
    <dgm:cxn modelId="{72B98F4B-C18E-4535-B53A-7D68308B0BB9}" srcId="{8DAE0447-280A-47DC-BA56-B5B9ABAB3773}" destId="{AC5345CC-A290-4BCE-BDEB-994D59A23313}" srcOrd="0" destOrd="0" parTransId="{D68898B1-62F9-4369-BF6B-D882A82C2CAD}" sibTransId="{F9F3F6C6-2200-4B81-9B9A-DB140874739B}"/>
    <dgm:cxn modelId="{25A51575-060D-4316-98E9-8CEE7E0324C2}" srcId="{8DAE0447-280A-47DC-BA56-B5B9ABAB3773}" destId="{D762BBBE-9FEF-4C84-8768-2E782F20AAB5}" srcOrd="2" destOrd="0" parTransId="{5665E997-842C-47B6-A321-9884AA083573}" sibTransId="{6066C195-A6CB-446B-BD6E-7A6D593A0F38}"/>
    <dgm:cxn modelId="{8FB33298-5B6C-42EC-8ADA-A555E894EFC5}" type="presOf" srcId="{D762BBBE-9FEF-4C84-8768-2E782F20AAB5}" destId="{C8EE325B-8326-4BCF-A60D-FEDD6189F14D}" srcOrd="0" destOrd="0" presId="urn:microsoft.com/office/officeart/2005/8/layout/pyramid4"/>
    <dgm:cxn modelId="{46FEBCFE-2359-462F-B844-211DC5B5F27C}" type="presParOf" srcId="{A3205FA8-28DE-4746-BC80-C36FD3F2F136}" destId="{6BA121A3-5035-4DF9-AE65-BD3EB27934DD}" srcOrd="0" destOrd="0" presId="urn:microsoft.com/office/officeart/2005/8/layout/pyramid4"/>
    <dgm:cxn modelId="{582D5D42-C571-4A94-9DCE-23203EEF8314}" type="presParOf" srcId="{A3205FA8-28DE-4746-BC80-C36FD3F2F136}" destId="{BE938736-876E-4DDB-B190-5CD955FE75DF}" srcOrd="1" destOrd="0" presId="urn:microsoft.com/office/officeart/2005/8/layout/pyramid4"/>
    <dgm:cxn modelId="{1FAF8D3A-A9EB-4B2F-B6F0-0E6B59ED9EC0}" type="presParOf" srcId="{A3205FA8-28DE-4746-BC80-C36FD3F2F136}" destId="{C8EE325B-8326-4BCF-A60D-FEDD6189F14D}" srcOrd="2" destOrd="0" presId="urn:microsoft.com/office/officeart/2005/8/layout/pyramid4"/>
    <dgm:cxn modelId="{25CF710C-3B25-4CD1-91E4-ACAAD523257E}" type="presParOf" srcId="{A3205FA8-28DE-4746-BC80-C36FD3F2F136}" destId="{2092F218-0DAB-4565-A34B-F264D0917A9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8E729-676F-4E6F-985E-4A639C63578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4FE64815-A6D8-4E7A-8C0B-4A27810AC680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dirty="0"/>
            <a:t>输入</a:t>
          </a:r>
        </a:p>
      </dgm:t>
    </dgm:pt>
    <dgm:pt modelId="{CF237690-C89F-4569-A4A7-263379E95B97}" type="parTrans" cxnId="{7AD491C7-2715-4509-9B89-B27E40B93060}">
      <dgm:prSet/>
      <dgm:spPr/>
      <dgm:t>
        <a:bodyPr/>
        <a:lstStyle/>
        <a:p>
          <a:endParaRPr lang="zh-CN" altLang="en-US"/>
        </a:p>
      </dgm:t>
    </dgm:pt>
    <dgm:pt modelId="{3F3F5394-E8E3-4E4C-9A68-C308C9F7B1ED}" type="sibTrans" cxnId="{7AD491C7-2715-4509-9B89-B27E40B93060}">
      <dgm:prSet/>
      <dgm:spPr/>
      <dgm:t>
        <a:bodyPr/>
        <a:lstStyle/>
        <a:p>
          <a:endParaRPr lang="zh-CN" altLang="en-US"/>
        </a:p>
      </dgm:t>
    </dgm:pt>
    <dgm:pt modelId="{113947F8-75B1-40A6-B9AC-C987D75246A3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dirty="0"/>
            <a:t>工具与技术</a:t>
          </a:r>
        </a:p>
      </dgm:t>
    </dgm:pt>
    <dgm:pt modelId="{7F7D1CD5-562B-4A62-AFED-7E042692B1DE}" type="parTrans" cxnId="{AF282AFE-665F-470B-8FFC-BFE26CE0824E}">
      <dgm:prSet/>
      <dgm:spPr/>
      <dgm:t>
        <a:bodyPr/>
        <a:lstStyle/>
        <a:p>
          <a:endParaRPr lang="zh-CN" altLang="en-US"/>
        </a:p>
      </dgm:t>
    </dgm:pt>
    <dgm:pt modelId="{3A66957A-6B36-400A-93AE-2485D533E7BD}" type="sibTrans" cxnId="{AF282AFE-665F-470B-8FFC-BFE26CE0824E}">
      <dgm:prSet/>
      <dgm:spPr/>
      <dgm:t>
        <a:bodyPr/>
        <a:lstStyle/>
        <a:p>
          <a:endParaRPr lang="zh-CN" altLang="en-US"/>
        </a:p>
      </dgm:t>
    </dgm:pt>
    <dgm:pt modelId="{C2DFA92B-593C-4767-B45E-A76A7F474E5C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dirty="0"/>
            <a:t>输出</a:t>
          </a:r>
        </a:p>
      </dgm:t>
    </dgm:pt>
    <dgm:pt modelId="{56466804-05A8-443A-AF2D-607167675358}" type="parTrans" cxnId="{4F6313AA-ED1C-46E8-B569-D85603509FEE}">
      <dgm:prSet/>
      <dgm:spPr/>
      <dgm:t>
        <a:bodyPr/>
        <a:lstStyle/>
        <a:p>
          <a:endParaRPr lang="zh-CN" altLang="en-US"/>
        </a:p>
      </dgm:t>
    </dgm:pt>
    <dgm:pt modelId="{C7BF1E03-EDD1-4A8F-901E-CD0F599F2588}" type="sibTrans" cxnId="{4F6313AA-ED1C-46E8-B569-D85603509FEE}">
      <dgm:prSet/>
      <dgm:spPr/>
      <dgm:t>
        <a:bodyPr/>
        <a:lstStyle/>
        <a:p>
          <a:endParaRPr lang="zh-CN" altLang="en-US"/>
        </a:p>
      </dgm:t>
    </dgm:pt>
    <dgm:pt modelId="{A8ABEA02-9BD7-431C-966C-7B2AF2EA1B9C}" type="pres">
      <dgm:prSet presAssocID="{6BF8E729-676F-4E6F-985E-4A639C63578A}" presName="CompostProcess" presStyleCnt="0">
        <dgm:presLayoutVars>
          <dgm:dir/>
          <dgm:resizeHandles val="exact"/>
        </dgm:presLayoutVars>
      </dgm:prSet>
      <dgm:spPr/>
    </dgm:pt>
    <dgm:pt modelId="{0D3DD33B-0D3B-4798-8537-2FED6E7A2E4F}" type="pres">
      <dgm:prSet presAssocID="{6BF8E729-676F-4E6F-985E-4A639C63578A}" presName="arrow" presStyleLbl="bgShp" presStyleIdx="0" presStyleCn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658F35E3-6B04-4D23-BF12-AF3F2A1661AD}" type="pres">
      <dgm:prSet presAssocID="{6BF8E729-676F-4E6F-985E-4A639C63578A}" presName="linearProces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8E2FEFD-DBB6-448C-9238-344C75636F2F}" type="pres">
      <dgm:prSet presAssocID="{4FE64815-A6D8-4E7A-8C0B-4A27810AC680}" presName="textNode" presStyleLbl="node1" presStyleIdx="0" presStyleCnt="3">
        <dgm:presLayoutVars>
          <dgm:bulletEnabled val="1"/>
        </dgm:presLayoutVars>
      </dgm:prSet>
      <dgm:spPr/>
    </dgm:pt>
    <dgm:pt modelId="{931A6495-B0A6-415F-9837-1CEC19D5DA21}" type="pres">
      <dgm:prSet presAssocID="{3F3F5394-E8E3-4E4C-9A68-C308C9F7B1ED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AE2727C-5205-4911-A347-363FA8654419}" type="pres">
      <dgm:prSet presAssocID="{113947F8-75B1-40A6-B9AC-C987D75246A3}" presName="textNode" presStyleLbl="node1" presStyleIdx="1" presStyleCnt="3">
        <dgm:presLayoutVars>
          <dgm:bulletEnabled val="1"/>
        </dgm:presLayoutVars>
      </dgm:prSet>
      <dgm:spPr/>
    </dgm:pt>
    <dgm:pt modelId="{4051929E-3AC6-4FE3-A98B-F0D482D5AEB3}" type="pres">
      <dgm:prSet presAssocID="{3A66957A-6B36-400A-93AE-2485D533E7BD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4D43959-57A2-4CAD-9934-C9487D2FA9D1}" type="pres">
      <dgm:prSet presAssocID="{C2DFA92B-593C-4767-B45E-A76A7F474E5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76B8203-539F-46EF-BDBA-9DAF0085839D}" type="presOf" srcId="{C2DFA92B-593C-4767-B45E-A76A7F474E5C}" destId="{A4D43959-57A2-4CAD-9934-C9487D2FA9D1}" srcOrd="0" destOrd="0" presId="urn:microsoft.com/office/officeart/2005/8/layout/hProcess9"/>
    <dgm:cxn modelId="{7E165006-E509-49E6-9F11-A766FF4BC837}" type="presOf" srcId="{113947F8-75B1-40A6-B9AC-C987D75246A3}" destId="{4AE2727C-5205-4911-A347-363FA8654419}" srcOrd="0" destOrd="0" presId="urn:microsoft.com/office/officeart/2005/8/layout/hProcess9"/>
    <dgm:cxn modelId="{4F6313AA-ED1C-46E8-B569-D85603509FEE}" srcId="{6BF8E729-676F-4E6F-985E-4A639C63578A}" destId="{C2DFA92B-593C-4767-B45E-A76A7F474E5C}" srcOrd="2" destOrd="0" parTransId="{56466804-05A8-443A-AF2D-607167675358}" sibTransId="{C7BF1E03-EDD1-4A8F-901E-CD0F599F2588}"/>
    <dgm:cxn modelId="{20CBE8AC-A028-47FB-8FD2-0E2C7E2434F5}" type="presOf" srcId="{6BF8E729-676F-4E6F-985E-4A639C63578A}" destId="{A8ABEA02-9BD7-431C-966C-7B2AF2EA1B9C}" srcOrd="0" destOrd="0" presId="urn:microsoft.com/office/officeart/2005/8/layout/hProcess9"/>
    <dgm:cxn modelId="{7AD491C7-2715-4509-9B89-B27E40B93060}" srcId="{6BF8E729-676F-4E6F-985E-4A639C63578A}" destId="{4FE64815-A6D8-4E7A-8C0B-4A27810AC680}" srcOrd="0" destOrd="0" parTransId="{CF237690-C89F-4569-A4A7-263379E95B97}" sibTransId="{3F3F5394-E8E3-4E4C-9A68-C308C9F7B1ED}"/>
    <dgm:cxn modelId="{D7525EF9-7444-438A-9F22-62DACE999AF9}" type="presOf" srcId="{4FE64815-A6D8-4E7A-8C0B-4A27810AC680}" destId="{08E2FEFD-DBB6-448C-9238-344C75636F2F}" srcOrd="0" destOrd="0" presId="urn:microsoft.com/office/officeart/2005/8/layout/hProcess9"/>
    <dgm:cxn modelId="{AF282AFE-665F-470B-8FFC-BFE26CE0824E}" srcId="{6BF8E729-676F-4E6F-985E-4A639C63578A}" destId="{113947F8-75B1-40A6-B9AC-C987D75246A3}" srcOrd="1" destOrd="0" parTransId="{7F7D1CD5-562B-4A62-AFED-7E042692B1DE}" sibTransId="{3A66957A-6B36-400A-93AE-2485D533E7BD}"/>
    <dgm:cxn modelId="{CAC32C43-D32A-442D-AE67-87F688B314D3}" type="presParOf" srcId="{A8ABEA02-9BD7-431C-966C-7B2AF2EA1B9C}" destId="{0D3DD33B-0D3B-4798-8537-2FED6E7A2E4F}" srcOrd="0" destOrd="0" presId="urn:microsoft.com/office/officeart/2005/8/layout/hProcess9"/>
    <dgm:cxn modelId="{5A65A58F-F9FB-44A0-8D9E-6E60D5FD185C}" type="presParOf" srcId="{A8ABEA02-9BD7-431C-966C-7B2AF2EA1B9C}" destId="{658F35E3-6B04-4D23-BF12-AF3F2A1661AD}" srcOrd="1" destOrd="0" presId="urn:microsoft.com/office/officeart/2005/8/layout/hProcess9"/>
    <dgm:cxn modelId="{4A09024D-A668-4895-87D2-8AFFD030F8B3}" type="presParOf" srcId="{658F35E3-6B04-4D23-BF12-AF3F2A1661AD}" destId="{08E2FEFD-DBB6-448C-9238-344C75636F2F}" srcOrd="0" destOrd="0" presId="urn:microsoft.com/office/officeart/2005/8/layout/hProcess9"/>
    <dgm:cxn modelId="{2F8CBA81-D8EC-49D1-8F28-3870F66D134D}" type="presParOf" srcId="{658F35E3-6B04-4D23-BF12-AF3F2A1661AD}" destId="{931A6495-B0A6-415F-9837-1CEC19D5DA21}" srcOrd="1" destOrd="0" presId="urn:microsoft.com/office/officeart/2005/8/layout/hProcess9"/>
    <dgm:cxn modelId="{FD52486C-2FDF-4EDE-A585-B33FBAA59100}" type="presParOf" srcId="{658F35E3-6B04-4D23-BF12-AF3F2A1661AD}" destId="{4AE2727C-5205-4911-A347-363FA8654419}" srcOrd="2" destOrd="0" presId="urn:microsoft.com/office/officeart/2005/8/layout/hProcess9"/>
    <dgm:cxn modelId="{FACA9C27-740B-417F-B5E2-25E7EF757C81}" type="presParOf" srcId="{658F35E3-6B04-4D23-BF12-AF3F2A1661AD}" destId="{4051929E-3AC6-4FE3-A98B-F0D482D5AEB3}" srcOrd="3" destOrd="0" presId="urn:microsoft.com/office/officeart/2005/8/layout/hProcess9"/>
    <dgm:cxn modelId="{03498FCD-7BC9-4F0E-A9F1-BA0BB44D93C2}" type="presParOf" srcId="{658F35E3-6B04-4D23-BF12-AF3F2A1661AD}" destId="{A4D43959-57A2-4CAD-9934-C9487D2FA9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21A3-5035-4DF9-AE65-BD3EB27934DD}">
      <dsp:nvSpPr>
        <dsp:cNvPr id="0" name=""/>
        <dsp:cNvSpPr/>
      </dsp:nvSpPr>
      <dsp:spPr>
        <a:xfrm>
          <a:off x="2340257" y="0"/>
          <a:ext cx="1923690" cy="192369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形象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声誉</a:t>
          </a:r>
        </a:p>
      </dsp:txBody>
      <dsp:txXfrm>
        <a:off x="2821180" y="961845"/>
        <a:ext cx="961845" cy="961845"/>
      </dsp:txXfrm>
    </dsp:sp>
    <dsp:sp modelId="{BE938736-876E-4DDB-B190-5CD955FE75DF}">
      <dsp:nvSpPr>
        <dsp:cNvPr id="0" name=""/>
        <dsp:cNvSpPr/>
      </dsp:nvSpPr>
      <dsp:spPr>
        <a:xfrm>
          <a:off x="1378412" y="1923690"/>
          <a:ext cx="1923690" cy="1923690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</a:t>
          </a:r>
        </a:p>
      </dsp:txBody>
      <dsp:txXfrm>
        <a:off x="1859335" y="2885535"/>
        <a:ext cx="961845" cy="961845"/>
      </dsp:txXfrm>
    </dsp:sp>
    <dsp:sp modelId="{C8EE325B-8326-4BCF-A60D-FEDD6189F14D}">
      <dsp:nvSpPr>
        <dsp:cNvPr id="0" name=""/>
        <dsp:cNvSpPr/>
      </dsp:nvSpPr>
      <dsp:spPr>
        <a:xfrm rot="10800000">
          <a:off x="2340257" y="1923690"/>
          <a:ext cx="1923690" cy="1923690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风险</a:t>
          </a:r>
        </a:p>
      </dsp:txBody>
      <dsp:txXfrm rot="10800000">
        <a:off x="2821179" y="1923690"/>
        <a:ext cx="961845" cy="961845"/>
      </dsp:txXfrm>
    </dsp:sp>
    <dsp:sp modelId="{2092F218-0DAB-4565-A34B-F264D0917A9F}">
      <dsp:nvSpPr>
        <dsp:cNvPr id="0" name=""/>
        <dsp:cNvSpPr/>
      </dsp:nvSpPr>
      <dsp:spPr>
        <a:xfrm>
          <a:off x="3302102" y="1923690"/>
          <a:ext cx="1923690" cy="1923690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价值</a:t>
          </a:r>
        </a:p>
      </dsp:txBody>
      <dsp:txXfrm>
        <a:off x="3783025" y="2885535"/>
        <a:ext cx="961845" cy="961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21A3-5035-4DF9-AE65-BD3EB27934DD}">
      <dsp:nvSpPr>
        <dsp:cNvPr id="0" name=""/>
        <dsp:cNvSpPr/>
      </dsp:nvSpPr>
      <dsp:spPr>
        <a:xfrm>
          <a:off x="2308369" y="0"/>
          <a:ext cx="1873320" cy="187332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形象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声誉</a:t>
          </a:r>
        </a:p>
      </dsp:txBody>
      <dsp:txXfrm>
        <a:off x="2776699" y="936660"/>
        <a:ext cx="936660" cy="936660"/>
      </dsp:txXfrm>
    </dsp:sp>
    <dsp:sp modelId="{BE938736-876E-4DDB-B190-5CD955FE75DF}">
      <dsp:nvSpPr>
        <dsp:cNvPr id="0" name=""/>
        <dsp:cNvSpPr/>
      </dsp:nvSpPr>
      <dsp:spPr>
        <a:xfrm>
          <a:off x="1371709" y="1873320"/>
          <a:ext cx="1873320" cy="1873320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</a:t>
          </a:r>
        </a:p>
      </dsp:txBody>
      <dsp:txXfrm>
        <a:off x="1840039" y="2809980"/>
        <a:ext cx="936660" cy="936660"/>
      </dsp:txXfrm>
    </dsp:sp>
    <dsp:sp modelId="{C8EE325B-8326-4BCF-A60D-FEDD6189F14D}">
      <dsp:nvSpPr>
        <dsp:cNvPr id="0" name=""/>
        <dsp:cNvSpPr/>
      </dsp:nvSpPr>
      <dsp:spPr>
        <a:xfrm rot="10800000">
          <a:off x="2308369" y="1873320"/>
          <a:ext cx="1873320" cy="1873320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风险</a:t>
          </a:r>
        </a:p>
      </dsp:txBody>
      <dsp:txXfrm rot="10800000">
        <a:off x="2776699" y="1873320"/>
        <a:ext cx="936660" cy="936660"/>
      </dsp:txXfrm>
    </dsp:sp>
    <dsp:sp modelId="{2092F218-0DAB-4565-A34B-F264D0917A9F}">
      <dsp:nvSpPr>
        <dsp:cNvPr id="0" name=""/>
        <dsp:cNvSpPr/>
      </dsp:nvSpPr>
      <dsp:spPr>
        <a:xfrm>
          <a:off x="3245029" y="1873320"/>
          <a:ext cx="1873320" cy="1873320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价值</a:t>
          </a:r>
        </a:p>
      </dsp:txBody>
      <dsp:txXfrm>
        <a:off x="3713359" y="2809980"/>
        <a:ext cx="936660" cy="93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DD33B-0D3B-4798-8537-2FED6E7A2E4F}">
      <dsp:nvSpPr>
        <dsp:cNvPr id="0" name=""/>
        <dsp:cNvSpPr/>
      </dsp:nvSpPr>
      <dsp:spPr>
        <a:xfrm>
          <a:off x="680911" y="0"/>
          <a:ext cx="7716999" cy="333474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2FEFD-DBB6-448C-9238-344C75636F2F}">
      <dsp:nvSpPr>
        <dsp:cNvPr id="0" name=""/>
        <dsp:cNvSpPr/>
      </dsp:nvSpPr>
      <dsp:spPr>
        <a:xfrm>
          <a:off x="4377" y="1000424"/>
          <a:ext cx="2806433" cy="13338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输入</a:t>
          </a:r>
        </a:p>
      </dsp:txBody>
      <dsp:txXfrm>
        <a:off x="69493" y="1065540"/>
        <a:ext cx="2676201" cy="1203667"/>
      </dsp:txXfrm>
    </dsp:sp>
    <dsp:sp modelId="{4AE2727C-5205-4911-A347-363FA8654419}">
      <dsp:nvSpPr>
        <dsp:cNvPr id="0" name=""/>
        <dsp:cNvSpPr/>
      </dsp:nvSpPr>
      <dsp:spPr>
        <a:xfrm>
          <a:off x="3136194" y="1000424"/>
          <a:ext cx="2806433" cy="13338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工具与技术</a:t>
          </a:r>
        </a:p>
      </dsp:txBody>
      <dsp:txXfrm>
        <a:off x="3201310" y="1065540"/>
        <a:ext cx="2676201" cy="1203667"/>
      </dsp:txXfrm>
    </dsp:sp>
    <dsp:sp modelId="{A4D43959-57A2-4CAD-9934-C9487D2FA9D1}">
      <dsp:nvSpPr>
        <dsp:cNvPr id="0" name=""/>
        <dsp:cNvSpPr/>
      </dsp:nvSpPr>
      <dsp:spPr>
        <a:xfrm>
          <a:off x="6268011" y="1000424"/>
          <a:ext cx="2806433" cy="13338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输出</a:t>
          </a:r>
        </a:p>
      </dsp:txBody>
      <dsp:txXfrm>
        <a:off x="6333127" y="1065540"/>
        <a:ext cx="2676201" cy="1203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EC0E6-438B-42A3-A22B-58EBE62CE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DA967-6A43-44AC-8F3B-B4FA50488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E4828-E25D-4CF3-B946-082D4D1B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6F0E-690E-4185-BC3A-F47E6A14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D0241-99BF-4444-B7E1-8051A04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5647-D8FA-4E44-8B9B-14CB11A3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3D7D9-D60A-417F-A748-7F0F3FC1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21F71-F8CD-480F-86BF-870C4A21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145FA-E36C-4FD5-BFC2-35EC14A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4A3BA-D2E4-4944-BA38-D6133B31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3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BEC06F-E49F-4716-8720-EB7EEAE98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46779-D74E-49B5-A2EF-B1BA5A33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8770E-4682-4633-BCFC-C151D3E2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8E920-2312-4D34-AD67-26FE6D3E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FEB3A-7053-48E4-975F-408B987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703C8-38A3-416B-974E-CFBB9CE0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AB0CA-5C44-4D5A-8ADA-C9AEB4B0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62FA8-2A9A-4A6E-96D9-B36D8157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A811A-294C-4293-A936-DAC2255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78DF7-D7EB-4ACC-AFF8-AFB2425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2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808E0-ADD3-4361-8228-D0BA209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07F59-C9D6-4E9B-B3FE-F439F073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88A7B-952B-424B-A247-AC70732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D72ED-0909-4D9C-938F-31834D13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CB1F0-154C-4670-8EF7-B0F25D0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DBDCC-4054-482A-B344-C991CCB8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FAE47-F165-4061-8BC2-B4AEB3F70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0025F-C3A0-4027-8D75-4B32FFCC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18303-FE44-42CE-9A4C-61BB19D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9768E-B893-4A68-935D-48C6EA93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F6EEA-7B6D-4F49-9558-C92DD93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0333-FDCB-449A-8774-6A2B978B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7C661-B826-4215-B3B2-B5AC9A3E2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D5924-0FE5-41FF-8BFC-A99DD75AA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F9A4E-AB7C-412A-918F-312754D71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A3936E-25D6-43B1-B7E4-91874EA2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23624-F313-438E-9FD9-EC6BE75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52BDA8-A92B-4EF6-ACD0-5EBEAFB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61A785-291C-4466-9EFA-A365CAF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1983-E4AB-4A3A-9CA2-1EF233C5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2B0A4-65EE-47FC-ACB2-86050CF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ABC47B-2B42-4A5F-992D-272D9DCE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3A054-DD8F-477B-900F-F33E60CB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9F14F-378B-46C5-9526-37E2EA1D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B2D41-48FD-4B4C-84F6-84A210A0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AFA47-DAEF-4713-9EFD-42C26721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B98F0-95DD-41E2-90D2-028F0727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01B3E-69A2-4F50-88BF-AB15C109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4E1B9-85CB-42CC-87C6-4EE1748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16460-AF67-4FB0-952F-94A5FD5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20E08-8F58-4112-856B-0EC804BC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007C5-2413-4D48-B459-5F225AE9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7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995D-D1FD-46FF-A66A-18E1745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9F4F7-F372-47B9-A549-1DE05273E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BA865-9241-4C29-8E10-6EA739E4E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0E9F-2852-450D-87FA-0478938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1C777-68B2-4A33-B8A0-8A1A076E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69-B90E-4EB8-890F-1516E423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1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17D38-3494-4E21-9C88-9CBC6F5F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0A25F-B08A-48A0-B5E3-252AC462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91AD2-27F6-482E-B677-358F6032F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AC5-DDB6-472F-8327-2AA8B8560523}" type="datetimeFigureOut">
              <a:rPr lang="zh-CN" altLang="en-US" smtClean="0"/>
              <a:t>2020-02-15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65594-E95C-4E78-9A52-9D3394E17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4A4AB-4A24-41D8-A684-F508DA57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FA8E8EF-4C49-4302-96AB-43DA024379B1}"/>
              </a:ext>
            </a:extLst>
          </p:cNvPr>
          <p:cNvSpPr/>
          <p:nvPr/>
        </p:nvSpPr>
        <p:spPr>
          <a:xfrm>
            <a:off x="2582174" y="0"/>
            <a:ext cx="7458972" cy="685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/”</a:t>
            </a:r>
            <a:r>
              <a:rPr lang="en-US" altLang="zh-CN" dirty="0">
                <a:sym typeface="Wingdings" panose="05000000000000000000" pitchFamily="2" charset="2"/>
              </a:rPr>
              <a:t>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0A1436-B832-4B03-B120-7EFC307CD6F8}"/>
              </a:ext>
            </a:extLst>
          </p:cNvPr>
          <p:cNvSpPr/>
          <p:nvPr/>
        </p:nvSpPr>
        <p:spPr>
          <a:xfrm>
            <a:off x="6306959" y="-189782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059EA-846E-4196-B54C-DDD50D39DE50}"/>
              </a:ext>
            </a:extLst>
          </p:cNvPr>
          <p:cNvSpPr/>
          <p:nvPr/>
        </p:nvSpPr>
        <p:spPr>
          <a:xfrm>
            <a:off x="9142330" y="0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D725E0-3833-4F8F-B9D7-0728A763AFF8}"/>
              </a:ext>
            </a:extLst>
          </p:cNvPr>
          <p:cNvSpPr/>
          <p:nvPr/>
        </p:nvSpPr>
        <p:spPr>
          <a:xfrm rot="17792321">
            <a:off x="9309253" y="5290209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2D56DB-5452-4027-8EF3-C1B218C0106D}"/>
              </a:ext>
            </a:extLst>
          </p:cNvPr>
          <p:cNvSpPr/>
          <p:nvPr/>
        </p:nvSpPr>
        <p:spPr>
          <a:xfrm rot="3779837">
            <a:off x="3452525" y="5217327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3696248-2B43-4D1B-A372-AF811AFA7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47262"/>
              </p:ext>
            </p:extLst>
          </p:nvPr>
        </p:nvGraphicFramePr>
        <p:xfrm>
          <a:off x="3026810" y="2087592"/>
          <a:ext cx="6604205" cy="3847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9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480B262-8EDB-479B-9942-724FB4933AE1}"/>
              </a:ext>
            </a:extLst>
          </p:cNvPr>
          <p:cNvSpPr/>
          <p:nvPr/>
        </p:nvSpPr>
        <p:spPr>
          <a:xfrm>
            <a:off x="6295883" y="0"/>
            <a:ext cx="45719" cy="2166097"/>
          </a:xfrm>
          <a:custGeom>
            <a:avLst/>
            <a:gdLst>
              <a:gd name="connsiteX0" fmla="*/ 15778 w 45719"/>
              <a:gd name="connsiteY0" fmla="*/ 0 h 2166097"/>
              <a:gd name="connsiteX1" fmla="*/ 45719 w 45719"/>
              <a:gd name="connsiteY1" fmla="*/ 55057 h 2166097"/>
              <a:gd name="connsiteX2" fmla="*/ 45719 w 45719"/>
              <a:gd name="connsiteY2" fmla="*/ 2166097 h 2166097"/>
              <a:gd name="connsiteX3" fmla="*/ 12368 w 45719"/>
              <a:gd name="connsiteY3" fmla="*/ 2100471 h 2166097"/>
              <a:gd name="connsiteX4" fmla="*/ 0 w 45719"/>
              <a:gd name="connsiteY4" fmla="*/ 2125134 h 2166097"/>
              <a:gd name="connsiteX5" fmla="*/ 0 w 45719"/>
              <a:gd name="connsiteY5" fmla="*/ 29014 h 2166097"/>
              <a:gd name="connsiteX6" fmla="*/ 15778 w 45719"/>
              <a:gd name="connsiteY6" fmla="*/ 0 h 216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66097">
                <a:moveTo>
                  <a:pt x="15778" y="0"/>
                </a:moveTo>
                <a:lnTo>
                  <a:pt x="45719" y="55057"/>
                </a:lnTo>
                <a:lnTo>
                  <a:pt x="45719" y="2166097"/>
                </a:lnTo>
                <a:lnTo>
                  <a:pt x="12368" y="2100471"/>
                </a:lnTo>
                <a:lnTo>
                  <a:pt x="0" y="2125134"/>
                </a:lnTo>
                <a:lnTo>
                  <a:pt x="0" y="29014"/>
                </a:lnTo>
                <a:lnTo>
                  <a:pt x="1577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C82A9B9-B988-4E04-9526-5702B275FBD3}"/>
              </a:ext>
            </a:extLst>
          </p:cNvPr>
          <p:cNvSpPr/>
          <p:nvPr/>
        </p:nvSpPr>
        <p:spPr>
          <a:xfrm>
            <a:off x="4394498" y="2125134"/>
            <a:ext cx="1901385" cy="3791455"/>
          </a:xfrm>
          <a:custGeom>
            <a:avLst/>
            <a:gdLst>
              <a:gd name="connsiteX0" fmla="*/ 1901385 w 1901385"/>
              <a:gd name="connsiteY0" fmla="*/ 0 h 3791455"/>
              <a:gd name="connsiteX1" fmla="*/ 1901385 w 1901385"/>
              <a:gd name="connsiteY1" fmla="*/ 2821965 h 3791455"/>
              <a:gd name="connsiteX2" fmla="*/ 1429460 w 1901385"/>
              <a:gd name="connsiteY2" fmla="*/ 2586274 h 3791455"/>
              <a:gd name="connsiteX3" fmla="*/ 1405289 w 1901385"/>
              <a:gd name="connsiteY3" fmla="*/ 2634671 h 3791455"/>
              <a:gd name="connsiteX4" fmla="*/ 1842023 w 1901385"/>
              <a:gd name="connsiteY4" fmla="*/ 2852787 h 3791455"/>
              <a:gd name="connsiteX5" fmla="*/ 0 w 1901385"/>
              <a:gd name="connsiteY5" fmla="*/ 3791455 h 3791455"/>
              <a:gd name="connsiteX6" fmla="*/ 1901385 w 1901385"/>
              <a:gd name="connsiteY6" fmla="*/ 0 h 3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385" h="3791455">
                <a:moveTo>
                  <a:pt x="1901385" y="0"/>
                </a:moveTo>
                <a:lnTo>
                  <a:pt x="1901385" y="2821965"/>
                </a:lnTo>
                <a:lnTo>
                  <a:pt x="1429460" y="2586274"/>
                </a:lnTo>
                <a:lnTo>
                  <a:pt x="1405289" y="2634671"/>
                </a:lnTo>
                <a:lnTo>
                  <a:pt x="1842023" y="2852787"/>
                </a:lnTo>
                <a:lnTo>
                  <a:pt x="0" y="3791455"/>
                </a:lnTo>
                <a:lnTo>
                  <a:pt x="1901385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65BD3AC5-2129-4D97-91FB-B01F37E2A966}"/>
              </a:ext>
            </a:extLst>
          </p:cNvPr>
          <p:cNvSpPr/>
          <p:nvPr/>
        </p:nvSpPr>
        <p:spPr>
          <a:xfrm>
            <a:off x="6341602" y="2166097"/>
            <a:ext cx="1909557" cy="3757516"/>
          </a:xfrm>
          <a:custGeom>
            <a:avLst/>
            <a:gdLst>
              <a:gd name="connsiteX0" fmla="*/ 0 w 1909557"/>
              <a:gd name="connsiteY0" fmla="*/ 0 h 3757516"/>
              <a:gd name="connsiteX1" fmla="*/ 1909557 w 1909557"/>
              <a:gd name="connsiteY1" fmla="*/ 3757516 h 3757516"/>
              <a:gd name="connsiteX2" fmla="*/ 5702 w 1909557"/>
              <a:gd name="connsiteY2" fmla="*/ 2806683 h 3757516"/>
              <a:gd name="connsiteX3" fmla="*/ 187695 w 1909557"/>
              <a:gd name="connsiteY3" fmla="*/ 2713942 h 3757516"/>
              <a:gd name="connsiteX4" fmla="*/ 166937 w 1909557"/>
              <a:gd name="connsiteY4" fmla="*/ 2673207 h 3757516"/>
              <a:gd name="connsiteX5" fmla="*/ 0 w 1909557"/>
              <a:gd name="connsiteY5" fmla="*/ 2758276 h 3757516"/>
              <a:gd name="connsiteX6" fmla="*/ 0 w 1909557"/>
              <a:gd name="connsiteY6" fmla="*/ 0 h 3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557" h="3757516">
                <a:moveTo>
                  <a:pt x="0" y="0"/>
                </a:moveTo>
                <a:lnTo>
                  <a:pt x="1909557" y="3757516"/>
                </a:lnTo>
                <a:lnTo>
                  <a:pt x="5702" y="2806683"/>
                </a:lnTo>
                <a:lnTo>
                  <a:pt x="187695" y="2713942"/>
                </a:lnTo>
                <a:lnTo>
                  <a:pt x="166937" y="2673207"/>
                </a:lnTo>
                <a:lnTo>
                  <a:pt x="0" y="2758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D8CB0215-33E5-4F10-BEDA-25C3A06DB6A9}"/>
              </a:ext>
            </a:extLst>
          </p:cNvPr>
          <p:cNvSpPr/>
          <p:nvPr/>
        </p:nvSpPr>
        <p:spPr>
          <a:xfrm>
            <a:off x="6296449" y="4924373"/>
            <a:ext cx="45153" cy="45560"/>
          </a:xfrm>
          <a:custGeom>
            <a:avLst/>
            <a:gdLst>
              <a:gd name="connsiteX0" fmla="*/ 45153 w 45153"/>
              <a:gd name="connsiteY0" fmla="*/ 0 h 45560"/>
              <a:gd name="connsiteX1" fmla="*/ 45153 w 45153"/>
              <a:gd name="connsiteY1" fmla="*/ 45560 h 45560"/>
              <a:gd name="connsiteX2" fmla="*/ 0 w 45153"/>
              <a:gd name="connsiteY2" fmla="*/ 23009 h 45560"/>
              <a:gd name="connsiteX3" fmla="*/ 45153 w 45153"/>
              <a:gd name="connsiteY3" fmla="*/ 0 h 4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3" h="45560">
                <a:moveTo>
                  <a:pt x="45153" y="0"/>
                </a:moveTo>
                <a:lnTo>
                  <a:pt x="45153" y="45560"/>
                </a:lnTo>
                <a:lnTo>
                  <a:pt x="0" y="23009"/>
                </a:lnTo>
                <a:lnTo>
                  <a:pt x="4515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57C43C4C-B3F3-4DF1-A6F5-F580B18B3AA0}"/>
              </a:ext>
            </a:extLst>
          </p:cNvPr>
          <p:cNvSpPr/>
          <p:nvPr/>
        </p:nvSpPr>
        <p:spPr>
          <a:xfrm>
            <a:off x="6295882" y="4947099"/>
            <a:ext cx="566" cy="572"/>
          </a:xfrm>
          <a:custGeom>
            <a:avLst/>
            <a:gdLst>
              <a:gd name="connsiteX0" fmla="*/ 0 w 566"/>
              <a:gd name="connsiteY0" fmla="*/ 0 h 572"/>
              <a:gd name="connsiteX1" fmla="*/ 566 w 566"/>
              <a:gd name="connsiteY1" fmla="*/ 283 h 572"/>
              <a:gd name="connsiteX2" fmla="*/ 0 w 566"/>
              <a:gd name="connsiteY2" fmla="*/ 572 h 572"/>
              <a:gd name="connsiteX3" fmla="*/ 0 w 566"/>
              <a:gd name="connsiteY3" fmla="*/ 0 h 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" h="572">
                <a:moveTo>
                  <a:pt x="0" y="0"/>
                </a:moveTo>
                <a:lnTo>
                  <a:pt x="566" y="283"/>
                </a:lnTo>
                <a:lnTo>
                  <a:pt x="0" y="5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14B08874-3669-408F-82F6-5BA2D7A0A370}"/>
              </a:ext>
            </a:extLst>
          </p:cNvPr>
          <p:cNvSpPr/>
          <p:nvPr/>
        </p:nvSpPr>
        <p:spPr>
          <a:xfrm>
            <a:off x="6236520" y="4947671"/>
            <a:ext cx="59362" cy="55648"/>
          </a:xfrm>
          <a:custGeom>
            <a:avLst/>
            <a:gdLst>
              <a:gd name="connsiteX0" fmla="*/ 59362 w 59362"/>
              <a:gd name="connsiteY0" fmla="*/ 0 h 55648"/>
              <a:gd name="connsiteX1" fmla="*/ 59362 w 59362"/>
              <a:gd name="connsiteY1" fmla="*/ 51313 h 55648"/>
              <a:gd name="connsiteX2" fmla="*/ 50855 w 59362"/>
              <a:gd name="connsiteY2" fmla="*/ 55648 h 55648"/>
              <a:gd name="connsiteX3" fmla="*/ 0 w 59362"/>
              <a:gd name="connsiteY3" fmla="*/ 30250 h 55648"/>
              <a:gd name="connsiteX4" fmla="*/ 59362 w 59362"/>
              <a:gd name="connsiteY4" fmla="*/ 0 h 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2" h="55648">
                <a:moveTo>
                  <a:pt x="59362" y="0"/>
                </a:moveTo>
                <a:lnTo>
                  <a:pt x="59362" y="51313"/>
                </a:lnTo>
                <a:lnTo>
                  <a:pt x="50855" y="55648"/>
                </a:lnTo>
                <a:lnTo>
                  <a:pt x="0" y="30250"/>
                </a:lnTo>
                <a:lnTo>
                  <a:pt x="593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A1A08B2-B325-4D86-9E49-31DB6D861483}"/>
              </a:ext>
            </a:extLst>
          </p:cNvPr>
          <p:cNvSpPr/>
          <p:nvPr/>
        </p:nvSpPr>
        <p:spPr>
          <a:xfrm>
            <a:off x="6341601" y="4969933"/>
            <a:ext cx="5702" cy="5753"/>
          </a:xfrm>
          <a:custGeom>
            <a:avLst/>
            <a:gdLst>
              <a:gd name="connsiteX0" fmla="*/ 0 w 5702"/>
              <a:gd name="connsiteY0" fmla="*/ 0 h 5753"/>
              <a:gd name="connsiteX1" fmla="*/ 5702 w 5702"/>
              <a:gd name="connsiteY1" fmla="*/ 2847 h 5753"/>
              <a:gd name="connsiteX2" fmla="*/ 0 w 5702"/>
              <a:gd name="connsiteY2" fmla="*/ 5753 h 5753"/>
              <a:gd name="connsiteX3" fmla="*/ 0 w 5702"/>
              <a:gd name="connsiteY3" fmla="*/ 0 h 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" h="5753">
                <a:moveTo>
                  <a:pt x="0" y="0"/>
                </a:moveTo>
                <a:lnTo>
                  <a:pt x="5702" y="2847"/>
                </a:lnTo>
                <a:lnTo>
                  <a:pt x="0" y="57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29ACD961-66B1-4CA8-A822-EBF41D469BBD}"/>
              </a:ext>
            </a:extLst>
          </p:cNvPr>
          <p:cNvSpPr/>
          <p:nvPr/>
        </p:nvSpPr>
        <p:spPr>
          <a:xfrm>
            <a:off x="6295883" y="4975686"/>
            <a:ext cx="45719" cy="54715"/>
          </a:xfrm>
          <a:custGeom>
            <a:avLst/>
            <a:gdLst>
              <a:gd name="connsiteX0" fmla="*/ 45719 w 45719"/>
              <a:gd name="connsiteY0" fmla="*/ 0 h 54715"/>
              <a:gd name="connsiteX1" fmla="*/ 45719 w 45719"/>
              <a:gd name="connsiteY1" fmla="*/ 54715 h 54715"/>
              <a:gd name="connsiteX2" fmla="*/ 0 w 45719"/>
              <a:gd name="connsiteY2" fmla="*/ 31882 h 54715"/>
              <a:gd name="connsiteX3" fmla="*/ 0 w 45719"/>
              <a:gd name="connsiteY3" fmla="*/ 23298 h 54715"/>
              <a:gd name="connsiteX4" fmla="*/ 45719 w 45719"/>
              <a:gd name="connsiteY4" fmla="*/ 0 h 5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4715">
                <a:moveTo>
                  <a:pt x="45719" y="0"/>
                </a:moveTo>
                <a:lnTo>
                  <a:pt x="45719" y="54715"/>
                </a:lnTo>
                <a:lnTo>
                  <a:pt x="0" y="31882"/>
                </a:lnTo>
                <a:lnTo>
                  <a:pt x="0" y="23298"/>
                </a:lnTo>
                <a:lnTo>
                  <a:pt x="4571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1432026-144F-49DD-BE77-4DA4795B1A8E}"/>
              </a:ext>
            </a:extLst>
          </p:cNvPr>
          <p:cNvSpPr/>
          <p:nvPr/>
        </p:nvSpPr>
        <p:spPr>
          <a:xfrm>
            <a:off x="4433841" y="5003319"/>
            <a:ext cx="3744776" cy="944533"/>
          </a:xfrm>
          <a:custGeom>
            <a:avLst/>
            <a:gdLst>
              <a:gd name="connsiteX0" fmla="*/ 1853534 w 3744776"/>
              <a:gd name="connsiteY0" fmla="*/ 0 h 944533"/>
              <a:gd name="connsiteX1" fmla="*/ 1862041 w 3744776"/>
              <a:gd name="connsiteY1" fmla="*/ 4249 h 944533"/>
              <a:gd name="connsiteX2" fmla="*/ 1862041 w 3744776"/>
              <a:gd name="connsiteY2" fmla="*/ 264140 h 944533"/>
              <a:gd name="connsiteX3" fmla="*/ 1907760 w 3744776"/>
              <a:gd name="connsiteY3" fmla="*/ 264140 h 944533"/>
              <a:gd name="connsiteX4" fmla="*/ 1907760 w 3744776"/>
              <a:gd name="connsiteY4" fmla="*/ 27082 h 944533"/>
              <a:gd name="connsiteX5" fmla="*/ 3744776 w 3744776"/>
              <a:gd name="connsiteY5" fmla="*/ 944533 h 944533"/>
              <a:gd name="connsiteX6" fmla="*/ 0 w 3744776"/>
              <a:gd name="connsiteY6" fmla="*/ 944533 h 944533"/>
              <a:gd name="connsiteX7" fmla="*/ 1853534 w 3744776"/>
              <a:gd name="connsiteY7" fmla="*/ 0 h 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776" h="944533">
                <a:moveTo>
                  <a:pt x="1853534" y="0"/>
                </a:moveTo>
                <a:lnTo>
                  <a:pt x="1862041" y="4249"/>
                </a:lnTo>
                <a:lnTo>
                  <a:pt x="1862041" y="264140"/>
                </a:lnTo>
                <a:lnTo>
                  <a:pt x="1907760" y="264140"/>
                </a:lnTo>
                <a:lnTo>
                  <a:pt x="1907760" y="27082"/>
                </a:lnTo>
                <a:lnTo>
                  <a:pt x="3744776" y="944533"/>
                </a:lnTo>
                <a:lnTo>
                  <a:pt x="0" y="944533"/>
                </a:lnTo>
                <a:lnTo>
                  <a:pt x="185353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FC618E0-0AFE-4B7F-92BC-E91488E01BC1}"/>
              </a:ext>
            </a:extLst>
          </p:cNvPr>
          <p:cNvSpPr/>
          <p:nvPr/>
        </p:nvSpPr>
        <p:spPr>
          <a:xfrm>
            <a:off x="2582175" y="5916589"/>
            <a:ext cx="1851667" cy="941411"/>
          </a:xfrm>
          <a:custGeom>
            <a:avLst/>
            <a:gdLst>
              <a:gd name="connsiteX0" fmla="*/ 1812323 w 1851667"/>
              <a:gd name="connsiteY0" fmla="*/ 0 h 941411"/>
              <a:gd name="connsiteX1" fmla="*/ 1796644 w 1851667"/>
              <a:gd name="connsiteY1" fmla="*/ 31263 h 941411"/>
              <a:gd name="connsiteX2" fmla="*/ 1851667 w 1851667"/>
              <a:gd name="connsiteY2" fmla="*/ 31263 h 941411"/>
              <a:gd name="connsiteX3" fmla="*/ 65610 w 1851667"/>
              <a:gd name="connsiteY3" fmla="*/ 941411 h 941411"/>
              <a:gd name="connsiteX4" fmla="*/ 0 w 1851667"/>
              <a:gd name="connsiteY4" fmla="*/ 941411 h 941411"/>
              <a:gd name="connsiteX5" fmla="*/ 13450 w 1851667"/>
              <a:gd name="connsiteY5" fmla="*/ 916678 h 941411"/>
              <a:gd name="connsiteX6" fmla="*/ 1812323 w 1851667"/>
              <a:gd name="connsiteY6" fmla="*/ 0 h 9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667" h="941411">
                <a:moveTo>
                  <a:pt x="1812323" y="0"/>
                </a:moveTo>
                <a:lnTo>
                  <a:pt x="1796644" y="31263"/>
                </a:lnTo>
                <a:lnTo>
                  <a:pt x="1851667" y="31263"/>
                </a:lnTo>
                <a:lnTo>
                  <a:pt x="65610" y="941411"/>
                </a:lnTo>
                <a:lnTo>
                  <a:pt x="0" y="941411"/>
                </a:lnTo>
                <a:lnTo>
                  <a:pt x="13450" y="916678"/>
                </a:lnTo>
                <a:lnTo>
                  <a:pt x="181232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63587D1-2A25-4DC0-A26F-78B01FFE60F5}"/>
              </a:ext>
            </a:extLst>
          </p:cNvPr>
          <p:cNvSpPr/>
          <p:nvPr/>
        </p:nvSpPr>
        <p:spPr>
          <a:xfrm>
            <a:off x="8178618" y="5923613"/>
            <a:ext cx="1862529" cy="934387"/>
          </a:xfrm>
          <a:custGeom>
            <a:avLst/>
            <a:gdLst>
              <a:gd name="connsiteX0" fmla="*/ 72541 w 1862529"/>
              <a:gd name="connsiteY0" fmla="*/ 0 h 934387"/>
              <a:gd name="connsiteX1" fmla="*/ 1832350 w 1862529"/>
              <a:gd name="connsiteY1" fmla="*/ 878892 h 934387"/>
              <a:gd name="connsiteX2" fmla="*/ 1862529 w 1862529"/>
              <a:gd name="connsiteY2" fmla="*/ 934387 h 934387"/>
              <a:gd name="connsiteX3" fmla="*/ 1822392 w 1862529"/>
              <a:gd name="connsiteY3" fmla="*/ 934387 h 934387"/>
              <a:gd name="connsiteX4" fmla="*/ 0 w 1862529"/>
              <a:gd name="connsiteY4" fmla="*/ 24239 h 934387"/>
              <a:gd name="connsiteX5" fmla="*/ 84859 w 1862529"/>
              <a:gd name="connsiteY5" fmla="*/ 24239 h 934387"/>
              <a:gd name="connsiteX6" fmla="*/ 72541 w 1862529"/>
              <a:gd name="connsiteY6" fmla="*/ 0 h 93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2529" h="934387">
                <a:moveTo>
                  <a:pt x="72541" y="0"/>
                </a:moveTo>
                <a:lnTo>
                  <a:pt x="1832350" y="878892"/>
                </a:lnTo>
                <a:lnTo>
                  <a:pt x="1862529" y="934387"/>
                </a:lnTo>
                <a:lnTo>
                  <a:pt x="1822392" y="934387"/>
                </a:lnTo>
                <a:lnTo>
                  <a:pt x="0" y="24239"/>
                </a:lnTo>
                <a:lnTo>
                  <a:pt x="84859" y="24239"/>
                </a:lnTo>
                <a:lnTo>
                  <a:pt x="7254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F1C70159-6C0B-4CBC-B8E5-93C9D85D9692}"/>
              </a:ext>
            </a:extLst>
          </p:cNvPr>
          <p:cNvSpPr/>
          <p:nvPr/>
        </p:nvSpPr>
        <p:spPr>
          <a:xfrm>
            <a:off x="6295882" y="0"/>
            <a:ext cx="15778" cy="29014"/>
          </a:xfrm>
          <a:custGeom>
            <a:avLst/>
            <a:gdLst>
              <a:gd name="connsiteX0" fmla="*/ 0 w 15778"/>
              <a:gd name="connsiteY0" fmla="*/ 0 h 29014"/>
              <a:gd name="connsiteX1" fmla="*/ 15778 w 15778"/>
              <a:gd name="connsiteY1" fmla="*/ 0 h 29014"/>
              <a:gd name="connsiteX2" fmla="*/ 0 w 15778"/>
              <a:gd name="connsiteY2" fmla="*/ 29014 h 29014"/>
              <a:gd name="connsiteX3" fmla="*/ 0 w 15778"/>
              <a:gd name="connsiteY3" fmla="*/ 0 h 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8" h="29014">
                <a:moveTo>
                  <a:pt x="0" y="0"/>
                </a:moveTo>
                <a:lnTo>
                  <a:pt x="15778" y="0"/>
                </a:lnTo>
                <a:lnTo>
                  <a:pt x="0" y="290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898C8D05-1000-4CA6-9ED0-9434DD7C3811}"/>
              </a:ext>
            </a:extLst>
          </p:cNvPr>
          <p:cNvSpPr/>
          <p:nvPr/>
        </p:nvSpPr>
        <p:spPr>
          <a:xfrm>
            <a:off x="6311661" y="0"/>
            <a:ext cx="29941" cy="55057"/>
          </a:xfrm>
          <a:custGeom>
            <a:avLst/>
            <a:gdLst>
              <a:gd name="connsiteX0" fmla="*/ 0 w 29941"/>
              <a:gd name="connsiteY0" fmla="*/ 0 h 55057"/>
              <a:gd name="connsiteX1" fmla="*/ 29941 w 29941"/>
              <a:gd name="connsiteY1" fmla="*/ 0 h 55057"/>
              <a:gd name="connsiteX2" fmla="*/ 29941 w 29941"/>
              <a:gd name="connsiteY2" fmla="*/ 55057 h 55057"/>
              <a:gd name="connsiteX3" fmla="*/ 0 w 29941"/>
              <a:gd name="connsiteY3" fmla="*/ 0 h 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1" h="55057">
                <a:moveTo>
                  <a:pt x="0" y="0"/>
                </a:moveTo>
                <a:lnTo>
                  <a:pt x="29941" y="0"/>
                </a:lnTo>
                <a:lnTo>
                  <a:pt x="29941" y="55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FFE1D6B6-A884-4114-996D-307869306B4A}"/>
              </a:ext>
            </a:extLst>
          </p:cNvPr>
          <p:cNvSpPr/>
          <p:nvPr/>
        </p:nvSpPr>
        <p:spPr>
          <a:xfrm>
            <a:off x="727419" y="-40193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6096272-44C5-45C1-B83C-668CB68E81F3}"/>
              </a:ext>
            </a:extLst>
          </p:cNvPr>
          <p:cNvSpPr/>
          <p:nvPr/>
        </p:nvSpPr>
        <p:spPr>
          <a:xfrm>
            <a:off x="8062678" y="132789"/>
            <a:ext cx="3669366" cy="6747448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B41198C-A9CC-4670-864B-CF4BD8E64FD4}"/>
              </a:ext>
            </a:extLst>
          </p:cNvPr>
          <p:cNvSpPr/>
          <p:nvPr/>
        </p:nvSpPr>
        <p:spPr>
          <a:xfrm>
            <a:off x="6295883" y="2100471"/>
            <a:ext cx="45719" cy="2846911"/>
          </a:xfrm>
          <a:custGeom>
            <a:avLst/>
            <a:gdLst>
              <a:gd name="connsiteX0" fmla="*/ 12368 w 45719"/>
              <a:gd name="connsiteY0" fmla="*/ 0 h 2846911"/>
              <a:gd name="connsiteX1" fmla="*/ 45719 w 45719"/>
              <a:gd name="connsiteY1" fmla="*/ 65626 h 2846911"/>
              <a:gd name="connsiteX2" fmla="*/ 45719 w 45719"/>
              <a:gd name="connsiteY2" fmla="*/ 2823902 h 2846911"/>
              <a:gd name="connsiteX3" fmla="*/ 566 w 45719"/>
              <a:gd name="connsiteY3" fmla="*/ 2846911 h 2846911"/>
              <a:gd name="connsiteX4" fmla="*/ 0 w 45719"/>
              <a:gd name="connsiteY4" fmla="*/ 2846628 h 2846911"/>
              <a:gd name="connsiteX5" fmla="*/ 0 w 45719"/>
              <a:gd name="connsiteY5" fmla="*/ 24663 h 2846911"/>
              <a:gd name="connsiteX6" fmla="*/ 12368 w 45719"/>
              <a:gd name="connsiteY6" fmla="*/ 0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846911">
                <a:moveTo>
                  <a:pt x="12368" y="0"/>
                </a:moveTo>
                <a:lnTo>
                  <a:pt x="45719" y="65626"/>
                </a:lnTo>
                <a:lnTo>
                  <a:pt x="45719" y="2823902"/>
                </a:lnTo>
                <a:lnTo>
                  <a:pt x="566" y="2846911"/>
                </a:lnTo>
                <a:lnTo>
                  <a:pt x="0" y="2846628"/>
                </a:lnTo>
                <a:lnTo>
                  <a:pt x="0" y="24663"/>
                </a:lnTo>
                <a:lnTo>
                  <a:pt x="1236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E32CCE6-9937-4033-A8E7-9C77114D70C7}"/>
              </a:ext>
            </a:extLst>
          </p:cNvPr>
          <p:cNvSpPr/>
          <p:nvPr/>
        </p:nvSpPr>
        <p:spPr>
          <a:xfrm>
            <a:off x="5799786" y="4711408"/>
            <a:ext cx="496096" cy="266513"/>
          </a:xfrm>
          <a:custGeom>
            <a:avLst/>
            <a:gdLst>
              <a:gd name="connsiteX0" fmla="*/ 24171 w 496096"/>
              <a:gd name="connsiteY0" fmla="*/ 0 h 266513"/>
              <a:gd name="connsiteX1" fmla="*/ 496096 w 496096"/>
              <a:gd name="connsiteY1" fmla="*/ 235691 h 266513"/>
              <a:gd name="connsiteX2" fmla="*/ 496096 w 496096"/>
              <a:gd name="connsiteY2" fmla="*/ 236263 h 266513"/>
              <a:gd name="connsiteX3" fmla="*/ 436734 w 496096"/>
              <a:gd name="connsiteY3" fmla="*/ 266513 h 266513"/>
              <a:gd name="connsiteX4" fmla="*/ 0 w 496096"/>
              <a:gd name="connsiteY4" fmla="*/ 48397 h 266513"/>
              <a:gd name="connsiteX5" fmla="*/ 24171 w 496096"/>
              <a:gd name="connsiteY5" fmla="*/ 0 h 26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96" h="266513">
                <a:moveTo>
                  <a:pt x="24171" y="0"/>
                </a:moveTo>
                <a:lnTo>
                  <a:pt x="496096" y="235691"/>
                </a:lnTo>
                <a:lnTo>
                  <a:pt x="496096" y="236263"/>
                </a:lnTo>
                <a:lnTo>
                  <a:pt x="436734" y="266513"/>
                </a:lnTo>
                <a:lnTo>
                  <a:pt x="0" y="48397"/>
                </a:lnTo>
                <a:lnTo>
                  <a:pt x="2417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C22F84CC-778A-438A-86EC-38A959DF136F}"/>
              </a:ext>
            </a:extLst>
          </p:cNvPr>
          <p:cNvSpPr/>
          <p:nvPr/>
        </p:nvSpPr>
        <p:spPr>
          <a:xfrm>
            <a:off x="6341602" y="4839304"/>
            <a:ext cx="187695" cy="133476"/>
          </a:xfrm>
          <a:custGeom>
            <a:avLst/>
            <a:gdLst>
              <a:gd name="connsiteX0" fmla="*/ 166937 w 187695"/>
              <a:gd name="connsiteY0" fmla="*/ 0 h 133476"/>
              <a:gd name="connsiteX1" fmla="*/ 187695 w 187695"/>
              <a:gd name="connsiteY1" fmla="*/ 40735 h 133476"/>
              <a:gd name="connsiteX2" fmla="*/ 5702 w 187695"/>
              <a:gd name="connsiteY2" fmla="*/ 133476 h 133476"/>
              <a:gd name="connsiteX3" fmla="*/ 0 w 187695"/>
              <a:gd name="connsiteY3" fmla="*/ 130629 h 133476"/>
              <a:gd name="connsiteX4" fmla="*/ 0 w 187695"/>
              <a:gd name="connsiteY4" fmla="*/ 85069 h 133476"/>
              <a:gd name="connsiteX5" fmla="*/ 166937 w 187695"/>
              <a:gd name="connsiteY5" fmla="*/ 0 h 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695" h="133476">
                <a:moveTo>
                  <a:pt x="166937" y="0"/>
                </a:moveTo>
                <a:lnTo>
                  <a:pt x="187695" y="40735"/>
                </a:lnTo>
                <a:lnTo>
                  <a:pt x="5702" y="133476"/>
                </a:lnTo>
                <a:lnTo>
                  <a:pt x="0" y="130629"/>
                </a:lnTo>
                <a:lnTo>
                  <a:pt x="0" y="85069"/>
                </a:lnTo>
                <a:lnTo>
                  <a:pt x="16693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904B4BD7-2D9D-45BD-957C-BB3294A0B672}"/>
              </a:ext>
            </a:extLst>
          </p:cNvPr>
          <p:cNvSpPr/>
          <p:nvPr/>
        </p:nvSpPr>
        <p:spPr>
          <a:xfrm>
            <a:off x="6295883" y="4947382"/>
            <a:ext cx="45719" cy="51602"/>
          </a:xfrm>
          <a:custGeom>
            <a:avLst/>
            <a:gdLst>
              <a:gd name="connsiteX0" fmla="*/ 566 w 45719"/>
              <a:gd name="connsiteY0" fmla="*/ 0 h 51602"/>
              <a:gd name="connsiteX1" fmla="*/ 45719 w 45719"/>
              <a:gd name="connsiteY1" fmla="*/ 22551 h 51602"/>
              <a:gd name="connsiteX2" fmla="*/ 45719 w 45719"/>
              <a:gd name="connsiteY2" fmla="*/ 28304 h 51602"/>
              <a:gd name="connsiteX3" fmla="*/ 0 w 45719"/>
              <a:gd name="connsiteY3" fmla="*/ 51602 h 51602"/>
              <a:gd name="connsiteX4" fmla="*/ 0 w 45719"/>
              <a:gd name="connsiteY4" fmla="*/ 289 h 51602"/>
              <a:gd name="connsiteX5" fmla="*/ 566 w 45719"/>
              <a:gd name="connsiteY5" fmla="*/ 0 h 5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1602">
                <a:moveTo>
                  <a:pt x="566" y="0"/>
                </a:moveTo>
                <a:lnTo>
                  <a:pt x="45719" y="22551"/>
                </a:lnTo>
                <a:lnTo>
                  <a:pt x="45719" y="28304"/>
                </a:lnTo>
                <a:lnTo>
                  <a:pt x="0" y="51602"/>
                </a:lnTo>
                <a:lnTo>
                  <a:pt x="0" y="289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C6243E0-4221-48D9-B526-48F2D60DBD1A}"/>
              </a:ext>
            </a:extLst>
          </p:cNvPr>
          <p:cNvSpPr/>
          <p:nvPr/>
        </p:nvSpPr>
        <p:spPr>
          <a:xfrm>
            <a:off x="6341602" y="4972780"/>
            <a:ext cx="1921875" cy="975072"/>
          </a:xfrm>
          <a:custGeom>
            <a:avLst/>
            <a:gdLst>
              <a:gd name="connsiteX0" fmla="*/ 5702 w 1921875"/>
              <a:gd name="connsiteY0" fmla="*/ 0 h 975072"/>
              <a:gd name="connsiteX1" fmla="*/ 1909557 w 1921875"/>
              <a:gd name="connsiteY1" fmla="*/ 950833 h 975072"/>
              <a:gd name="connsiteX2" fmla="*/ 1921875 w 1921875"/>
              <a:gd name="connsiteY2" fmla="*/ 975072 h 975072"/>
              <a:gd name="connsiteX3" fmla="*/ 1837016 w 1921875"/>
              <a:gd name="connsiteY3" fmla="*/ 975072 h 975072"/>
              <a:gd name="connsiteX4" fmla="*/ 0 w 1921875"/>
              <a:gd name="connsiteY4" fmla="*/ 57621 h 975072"/>
              <a:gd name="connsiteX5" fmla="*/ 0 w 1921875"/>
              <a:gd name="connsiteY5" fmla="*/ 2906 h 975072"/>
              <a:gd name="connsiteX6" fmla="*/ 5702 w 1921875"/>
              <a:gd name="connsiteY6" fmla="*/ 0 h 9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875" h="975072">
                <a:moveTo>
                  <a:pt x="5702" y="0"/>
                </a:moveTo>
                <a:lnTo>
                  <a:pt x="1909557" y="950833"/>
                </a:lnTo>
                <a:lnTo>
                  <a:pt x="1921875" y="975072"/>
                </a:lnTo>
                <a:lnTo>
                  <a:pt x="1837016" y="975072"/>
                </a:lnTo>
                <a:lnTo>
                  <a:pt x="0" y="57621"/>
                </a:lnTo>
                <a:lnTo>
                  <a:pt x="0" y="2906"/>
                </a:lnTo>
                <a:lnTo>
                  <a:pt x="570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F44046B0-7E5F-46C0-89B5-3D20436A5574}"/>
              </a:ext>
            </a:extLst>
          </p:cNvPr>
          <p:cNvSpPr/>
          <p:nvPr/>
        </p:nvSpPr>
        <p:spPr>
          <a:xfrm>
            <a:off x="4378819" y="4977921"/>
            <a:ext cx="1908557" cy="969931"/>
          </a:xfrm>
          <a:custGeom>
            <a:avLst/>
            <a:gdLst>
              <a:gd name="connsiteX0" fmla="*/ 1857702 w 1908557"/>
              <a:gd name="connsiteY0" fmla="*/ 0 h 969931"/>
              <a:gd name="connsiteX1" fmla="*/ 1908557 w 1908557"/>
              <a:gd name="connsiteY1" fmla="*/ 25398 h 969931"/>
              <a:gd name="connsiteX2" fmla="*/ 55023 w 1908557"/>
              <a:gd name="connsiteY2" fmla="*/ 969931 h 969931"/>
              <a:gd name="connsiteX3" fmla="*/ 0 w 1908557"/>
              <a:gd name="connsiteY3" fmla="*/ 969931 h 969931"/>
              <a:gd name="connsiteX4" fmla="*/ 15679 w 1908557"/>
              <a:gd name="connsiteY4" fmla="*/ 938668 h 969931"/>
              <a:gd name="connsiteX5" fmla="*/ 1857702 w 1908557"/>
              <a:gd name="connsiteY5" fmla="*/ 0 h 96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8557" h="969931">
                <a:moveTo>
                  <a:pt x="1857702" y="0"/>
                </a:moveTo>
                <a:lnTo>
                  <a:pt x="1908557" y="25398"/>
                </a:lnTo>
                <a:lnTo>
                  <a:pt x="55023" y="969931"/>
                </a:lnTo>
                <a:lnTo>
                  <a:pt x="0" y="969931"/>
                </a:lnTo>
                <a:lnTo>
                  <a:pt x="15679" y="938668"/>
                </a:lnTo>
                <a:lnTo>
                  <a:pt x="185770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8DC769C-4858-4717-952E-A83F292C93A7}"/>
              </a:ext>
            </a:extLst>
          </p:cNvPr>
          <p:cNvSpPr/>
          <p:nvPr/>
        </p:nvSpPr>
        <p:spPr>
          <a:xfrm>
            <a:off x="6287376" y="4998984"/>
            <a:ext cx="8507" cy="8584"/>
          </a:xfrm>
          <a:custGeom>
            <a:avLst/>
            <a:gdLst>
              <a:gd name="connsiteX0" fmla="*/ 8507 w 8507"/>
              <a:gd name="connsiteY0" fmla="*/ 0 h 8584"/>
              <a:gd name="connsiteX1" fmla="*/ 8507 w 8507"/>
              <a:gd name="connsiteY1" fmla="*/ 8584 h 8584"/>
              <a:gd name="connsiteX2" fmla="*/ 0 w 8507"/>
              <a:gd name="connsiteY2" fmla="*/ 4335 h 8584"/>
              <a:gd name="connsiteX3" fmla="*/ 8507 w 8507"/>
              <a:gd name="connsiteY3" fmla="*/ 0 h 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7" h="8584">
                <a:moveTo>
                  <a:pt x="8507" y="0"/>
                </a:moveTo>
                <a:lnTo>
                  <a:pt x="8507" y="8584"/>
                </a:lnTo>
                <a:lnTo>
                  <a:pt x="0" y="4335"/>
                </a:lnTo>
                <a:lnTo>
                  <a:pt x="850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05A9786-AA1F-42F2-86F4-2C12BE0A3C5A}"/>
              </a:ext>
            </a:extLst>
          </p:cNvPr>
          <p:cNvSpPr/>
          <p:nvPr/>
        </p:nvSpPr>
        <p:spPr>
          <a:xfrm>
            <a:off x="6295883" y="5007568"/>
            <a:ext cx="45719" cy="259891"/>
          </a:xfrm>
          <a:custGeom>
            <a:avLst/>
            <a:gdLst>
              <a:gd name="connsiteX0" fmla="*/ 0 w 45719"/>
              <a:gd name="connsiteY0" fmla="*/ 0 h 259891"/>
              <a:gd name="connsiteX1" fmla="*/ 45719 w 45719"/>
              <a:gd name="connsiteY1" fmla="*/ 22833 h 259891"/>
              <a:gd name="connsiteX2" fmla="*/ 45719 w 45719"/>
              <a:gd name="connsiteY2" fmla="*/ 259891 h 259891"/>
              <a:gd name="connsiteX3" fmla="*/ 0 w 45719"/>
              <a:gd name="connsiteY3" fmla="*/ 259891 h 259891"/>
              <a:gd name="connsiteX4" fmla="*/ 0 w 45719"/>
              <a:gd name="connsiteY4" fmla="*/ 0 h 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59891">
                <a:moveTo>
                  <a:pt x="0" y="0"/>
                </a:moveTo>
                <a:lnTo>
                  <a:pt x="45719" y="22833"/>
                </a:lnTo>
                <a:lnTo>
                  <a:pt x="45719" y="259891"/>
                </a:lnTo>
                <a:lnTo>
                  <a:pt x="0" y="259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3863A58-C32B-469D-9E35-7B1977028DEA}"/>
              </a:ext>
            </a:extLst>
          </p:cNvPr>
          <p:cNvSpPr/>
          <p:nvPr/>
        </p:nvSpPr>
        <p:spPr>
          <a:xfrm>
            <a:off x="1939446" y="5704230"/>
            <a:ext cx="7353225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00B384B-87C5-43F0-861C-7897A4B2E6D3}"/>
              </a:ext>
            </a:extLst>
          </p:cNvPr>
          <p:cNvSpPr/>
          <p:nvPr/>
        </p:nvSpPr>
        <p:spPr>
          <a:xfrm>
            <a:off x="10001009" y="6802505"/>
            <a:ext cx="100468" cy="93600"/>
          </a:xfrm>
          <a:custGeom>
            <a:avLst/>
            <a:gdLst>
              <a:gd name="connsiteX0" fmla="*/ 9958 w 100468"/>
              <a:gd name="connsiteY0" fmla="*/ 0 h 93600"/>
              <a:gd name="connsiteX1" fmla="*/ 100468 w 100468"/>
              <a:gd name="connsiteY1" fmla="*/ 45203 h 93600"/>
              <a:gd name="connsiteX2" fmla="*/ 76298 w 100468"/>
              <a:gd name="connsiteY2" fmla="*/ 93600 h 93600"/>
              <a:gd name="connsiteX3" fmla="*/ 0 w 100468"/>
              <a:gd name="connsiteY3" fmla="*/ 55495 h 93600"/>
              <a:gd name="connsiteX4" fmla="*/ 40137 w 100468"/>
              <a:gd name="connsiteY4" fmla="*/ 55495 h 93600"/>
              <a:gd name="connsiteX5" fmla="*/ 9958 w 100468"/>
              <a:gd name="connsiteY5" fmla="*/ 0 h 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68" h="93600">
                <a:moveTo>
                  <a:pt x="9958" y="0"/>
                </a:moveTo>
                <a:lnTo>
                  <a:pt x="100468" y="45203"/>
                </a:lnTo>
                <a:lnTo>
                  <a:pt x="76298" y="93600"/>
                </a:lnTo>
                <a:lnTo>
                  <a:pt x="0" y="55495"/>
                </a:lnTo>
                <a:lnTo>
                  <a:pt x="40137" y="55495"/>
                </a:lnTo>
                <a:lnTo>
                  <a:pt x="99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30BF84DD-5DE2-468F-A6C5-1F4A1B4F033F}"/>
              </a:ext>
            </a:extLst>
          </p:cNvPr>
          <p:cNvSpPr/>
          <p:nvPr/>
        </p:nvSpPr>
        <p:spPr>
          <a:xfrm>
            <a:off x="2491216" y="6833267"/>
            <a:ext cx="156568" cy="93940"/>
          </a:xfrm>
          <a:custGeom>
            <a:avLst/>
            <a:gdLst>
              <a:gd name="connsiteX0" fmla="*/ 104408 w 156568"/>
              <a:gd name="connsiteY0" fmla="*/ 0 h 93940"/>
              <a:gd name="connsiteX1" fmla="*/ 90958 w 156568"/>
              <a:gd name="connsiteY1" fmla="*/ 24733 h 93940"/>
              <a:gd name="connsiteX2" fmla="*/ 156568 w 156568"/>
              <a:gd name="connsiteY2" fmla="*/ 24733 h 93940"/>
              <a:gd name="connsiteX3" fmla="*/ 20758 w 156568"/>
              <a:gd name="connsiteY3" fmla="*/ 93940 h 93940"/>
              <a:gd name="connsiteX4" fmla="*/ 0 w 156568"/>
              <a:gd name="connsiteY4" fmla="*/ 53205 h 93940"/>
              <a:gd name="connsiteX5" fmla="*/ 104408 w 156568"/>
              <a:gd name="connsiteY5" fmla="*/ 0 h 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68" h="93940">
                <a:moveTo>
                  <a:pt x="104408" y="0"/>
                </a:moveTo>
                <a:lnTo>
                  <a:pt x="90958" y="24733"/>
                </a:lnTo>
                <a:lnTo>
                  <a:pt x="156568" y="24733"/>
                </a:lnTo>
                <a:lnTo>
                  <a:pt x="20758" y="93940"/>
                </a:lnTo>
                <a:lnTo>
                  <a:pt x="0" y="53205"/>
                </a:lnTo>
                <a:lnTo>
                  <a:pt x="10440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A81AA4F-E872-4E42-BA42-F759DF6FFC0C}"/>
              </a:ext>
            </a:extLst>
          </p:cNvPr>
          <p:cNvSpPr/>
          <p:nvPr/>
        </p:nvSpPr>
        <p:spPr>
          <a:xfrm>
            <a:off x="6295883" y="0"/>
            <a:ext cx="45719" cy="2166097"/>
          </a:xfrm>
          <a:custGeom>
            <a:avLst/>
            <a:gdLst>
              <a:gd name="connsiteX0" fmla="*/ 15778 w 45719"/>
              <a:gd name="connsiteY0" fmla="*/ 0 h 2166097"/>
              <a:gd name="connsiteX1" fmla="*/ 45719 w 45719"/>
              <a:gd name="connsiteY1" fmla="*/ 55057 h 2166097"/>
              <a:gd name="connsiteX2" fmla="*/ 45719 w 45719"/>
              <a:gd name="connsiteY2" fmla="*/ 2166097 h 2166097"/>
              <a:gd name="connsiteX3" fmla="*/ 12368 w 45719"/>
              <a:gd name="connsiteY3" fmla="*/ 2100471 h 2166097"/>
              <a:gd name="connsiteX4" fmla="*/ 0 w 45719"/>
              <a:gd name="connsiteY4" fmla="*/ 2125134 h 2166097"/>
              <a:gd name="connsiteX5" fmla="*/ 0 w 45719"/>
              <a:gd name="connsiteY5" fmla="*/ 29014 h 2166097"/>
              <a:gd name="connsiteX6" fmla="*/ 15778 w 45719"/>
              <a:gd name="connsiteY6" fmla="*/ 0 h 216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66097">
                <a:moveTo>
                  <a:pt x="15778" y="0"/>
                </a:moveTo>
                <a:lnTo>
                  <a:pt x="45719" y="55057"/>
                </a:lnTo>
                <a:lnTo>
                  <a:pt x="45719" y="2166097"/>
                </a:lnTo>
                <a:lnTo>
                  <a:pt x="12368" y="2100471"/>
                </a:lnTo>
                <a:lnTo>
                  <a:pt x="0" y="2125134"/>
                </a:lnTo>
                <a:lnTo>
                  <a:pt x="0" y="29014"/>
                </a:lnTo>
                <a:lnTo>
                  <a:pt x="1577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F37FC652-E704-4981-A49A-55D96622B547}"/>
              </a:ext>
            </a:extLst>
          </p:cNvPr>
          <p:cNvSpPr/>
          <p:nvPr/>
        </p:nvSpPr>
        <p:spPr>
          <a:xfrm>
            <a:off x="4394498" y="2125134"/>
            <a:ext cx="1901385" cy="3791455"/>
          </a:xfrm>
          <a:custGeom>
            <a:avLst/>
            <a:gdLst>
              <a:gd name="connsiteX0" fmla="*/ 1901385 w 1901385"/>
              <a:gd name="connsiteY0" fmla="*/ 0 h 3791455"/>
              <a:gd name="connsiteX1" fmla="*/ 1901385 w 1901385"/>
              <a:gd name="connsiteY1" fmla="*/ 2821965 h 3791455"/>
              <a:gd name="connsiteX2" fmla="*/ 1429460 w 1901385"/>
              <a:gd name="connsiteY2" fmla="*/ 2586274 h 3791455"/>
              <a:gd name="connsiteX3" fmla="*/ 1405289 w 1901385"/>
              <a:gd name="connsiteY3" fmla="*/ 2634671 h 3791455"/>
              <a:gd name="connsiteX4" fmla="*/ 1842023 w 1901385"/>
              <a:gd name="connsiteY4" fmla="*/ 2852787 h 3791455"/>
              <a:gd name="connsiteX5" fmla="*/ 0 w 1901385"/>
              <a:gd name="connsiteY5" fmla="*/ 3791455 h 3791455"/>
              <a:gd name="connsiteX6" fmla="*/ 1901385 w 1901385"/>
              <a:gd name="connsiteY6" fmla="*/ 0 h 3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385" h="3791455">
                <a:moveTo>
                  <a:pt x="1901385" y="0"/>
                </a:moveTo>
                <a:lnTo>
                  <a:pt x="1901385" y="2821965"/>
                </a:lnTo>
                <a:lnTo>
                  <a:pt x="1429460" y="2586274"/>
                </a:lnTo>
                <a:lnTo>
                  <a:pt x="1405289" y="2634671"/>
                </a:lnTo>
                <a:lnTo>
                  <a:pt x="1842023" y="2852787"/>
                </a:lnTo>
                <a:lnTo>
                  <a:pt x="0" y="3791455"/>
                </a:lnTo>
                <a:lnTo>
                  <a:pt x="1901385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AAE7642-691F-4C36-A54A-8943253AB660}"/>
              </a:ext>
            </a:extLst>
          </p:cNvPr>
          <p:cNvSpPr/>
          <p:nvPr/>
        </p:nvSpPr>
        <p:spPr>
          <a:xfrm>
            <a:off x="6341602" y="2166097"/>
            <a:ext cx="1909557" cy="3757516"/>
          </a:xfrm>
          <a:custGeom>
            <a:avLst/>
            <a:gdLst>
              <a:gd name="connsiteX0" fmla="*/ 0 w 1909557"/>
              <a:gd name="connsiteY0" fmla="*/ 0 h 3757516"/>
              <a:gd name="connsiteX1" fmla="*/ 1909557 w 1909557"/>
              <a:gd name="connsiteY1" fmla="*/ 3757516 h 3757516"/>
              <a:gd name="connsiteX2" fmla="*/ 5702 w 1909557"/>
              <a:gd name="connsiteY2" fmla="*/ 2806683 h 3757516"/>
              <a:gd name="connsiteX3" fmla="*/ 187695 w 1909557"/>
              <a:gd name="connsiteY3" fmla="*/ 2713942 h 3757516"/>
              <a:gd name="connsiteX4" fmla="*/ 166937 w 1909557"/>
              <a:gd name="connsiteY4" fmla="*/ 2673207 h 3757516"/>
              <a:gd name="connsiteX5" fmla="*/ 0 w 1909557"/>
              <a:gd name="connsiteY5" fmla="*/ 2758276 h 3757516"/>
              <a:gd name="connsiteX6" fmla="*/ 0 w 1909557"/>
              <a:gd name="connsiteY6" fmla="*/ 0 h 3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557" h="3757516">
                <a:moveTo>
                  <a:pt x="0" y="0"/>
                </a:moveTo>
                <a:lnTo>
                  <a:pt x="1909557" y="3757516"/>
                </a:lnTo>
                <a:lnTo>
                  <a:pt x="5702" y="2806683"/>
                </a:lnTo>
                <a:lnTo>
                  <a:pt x="187695" y="2713942"/>
                </a:lnTo>
                <a:lnTo>
                  <a:pt x="166937" y="2673207"/>
                </a:lnTo>
                <a:lnTo>
                  <a:pt x="0" y="275827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E451629-B430-457E-A363-8C99A96F3939}"/>
              </a:ext>
            </a:extLst>
          </p:cNvPr>
          <p:cNvSpPr/>
          <p:nvPr/>
        </p:nvSpPr>
        <p:spPr>
          <a:xfrm>
            <a:off x="6296449" y="4924373"/>
            <a:ext cx="45153" cy="45560"/>
          </a:xfrm>
          <a:custGeom>
            <a:avLst/>
            <a:gdLst>
              <a:gd name="connsiteX0" fmla="*/ 45153 w 45153"/>
              <a:gd name="connsiteY0" fmla="*/ 0 h 45560"/>
              <a:gd name="connsiteX1" fmla="*/ 45153 w 45153"/>
              <a:gd name="connsiteY1" fmla="*/ 45560 h 45560"/>
              <a:gd name="connsiteX2" fmla="*/ 0 w 45153"/>
              <a:gd name="connsiteY2" fmla="*/ 23009 h 45560"/>
              <a:gd name="connsiteX3" fmla="*/ 45153 w 45153"/>
              <a:gd name="connsiteY3" fmla="*/ 0 h 4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3" h="45560">
                <a:moveTo>
                  <a:pt x="45153" y="0"/>
                </a:moveTo>
                <a:lnTo>
                  <a:pt x="45153" y="45560"/>
                </a:lnTo>
                <a:lnTo>
                  <a:pt x="0" y="23009"/>
                </a:lnTo>
                <a:lnTo>
                  <a:pt x="45153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E1CCF42-4F38-4733-9206-684F065C5950}"/>
              </a:ext>
            </a:extLst>
          </p:cNvPr>
          <p:cNvSpPr/>
          <p:nvPr/>
        </p:nvSpPr>
        <p:spPr>
          <a:xfrm>
            <a:off x="6295882" y="4947099"/>
            <a:ext cx="566" cy="572"/>
          </a:xfrm>
          <a:custGeom>
            <a:avLst/>
            <a:gdLst>
              <a:gd name="connsiteX0" fmla="*/ 0 w 566"/>
              <a:gd name="connsiteY0" fmla="*/ 0 h 572"/>
              <a:gd name="connsiteX1" fmla="*/ 566 w 566"/>
              <a:gd name="connsiteY1" fmla="*/ 283 h 572"/>
              <a:gd name="connsiteX2" fmla="*/ 0 w 566"/>
              <a:gd name="connsiteY2" fmla="*/ 572 h 572"/>
              <a:gd name="connsiteX3" fmla="*/ 0 w 566"/>
              <a:gd name="connsiteY3" fmla="*/ 0 h 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" h="572">
                <a:moveTo>
                  <a:pt x="0" y="0"/>
                </a:moveTo>
                <a:lnTo>
                  <a:pt x="566" y="283"/>
                </a:lnTo>
                <a:lnTo>
                  <a:pt x="0" y="57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D422C3A-CBA1-4418-8759-A0C3625BA9B7}"/>
              </a:ext>
            </a:extLst>
          </p:cNvPr>
          <p:cNvSpPr/>
          <p:nvPr/>
        </p:nvSpPr>
        <p:spPr>
          <a:xfrm>
            <a:off x="6236520" y="4947671"/>
            <a:ext cx="59362" cy="55648"/>
          </a:xfrm>
          <a:custGeom>
            <a:avLst/>
            <a:gdLst>
              <a:gd name="connsiteX0" fmla="*/ 59362 w 59362"/>
              <a:gd name="connsiteY0" fmla="*/ 0 h 55648"/>
              <a:gd name="connsiteX1" fmla="*/ 59362 w 59362"/>
              <a:gd name="connsiteY1" fmla="*/ 51313 h 55648"/>
              <a:gd name="connsiteX2" fmla="*/ 50855 w 59362"/>
              <a:gd name="connsiteY2" fmla="*/ 55648 h 55648"/>
              <a:gd name="connsiteX3" fmla="*/ 0 w 59362"/>
              <a:gd name="connsiteY3" fmla="*/ 30250 h 55648"/>
              <a:gd name="connsiteX4" fmla="*/ 59362 w 59362"/>
              <a:gd name="connsiteY4" fmla="*/ 0 h 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2" h="55648">
                <a:moveTo>
                  <a:pt x="59362" y="0"/>
                </a:moveTo>
                <a:lnTo>
                  <a:pt x="59362" y="51313"/>
                </a:lnTo>
                <a:lnTo>
                  <a:pt x="50855" y="55648"/>
                </a:lnTo>
                <a:lnTo>
                  <a:pt x="0" y="30250"/>
                </a:lnTo>
                <a:lnTo>
                  <a:pt x="5936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A6D5A0B-3252-488C-977B-A6DCDDFA26BE}"/>
              </a:ext>
            </a:extLst>
          </p:cNvPr>
          <p:cNvSpPr/>
          <p:nvPr/>
        </p:nvSpPr>
        <p:spPr>
          <a:xfrm>
            <a:off x="6341601" y="4969933"/>
            <a:ext cx="5702" cy="5753"/>
          </a:xfrm>
          <a:custGeom>
            <a:avLst/>
            <a:gdLst>
              <a:gd name="connsiteX0" fmla="*/ 0 w 5702"/>
              <a:gd name="connsiteY0" fmla="*/ 0 h 5753"/>
              <a:gd name="connsiteX1" fmla="*/ 5702 w 5702"/>
              <a:gd name="connsiteY1" fmla="*/ 2847 h 5753"/>
              <a:gd name="connsiteX2" fmla="*/ 0 w 5702"/>
              <a:gd name="connsiteY2" fmla="*/ 5753 h 5753"/>
              <a:gd name="connsiteX3" fmla="*/ 0 w 5702"/>
              <a:gd name="connsiteY3" fmla="*/ 0 h 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" h="5753">
                <a:moveTo>
                  <a:pt x="0" y="0"/>
                </a:moveTo>
                <a:lnTo>
                  <a:pt x="5702" y="2847"/>
                </a:lnTo>
                <a:lnTo>
                  <a:pt x="0" y="575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A7C2553-44F6-4400-A99F-4C3A16715D42}"/>
              </a:ext>
            </a:extLst>
          </p:cNvPr>
          <p:cNvSpPr/>
          <p:nvPr/>
        </p:nvSpPr>
        <p:spPr>
          <a:xfrm>
            <a:off x="6295883" y="4975686"/>
            <a:ext cx="45719" cy="54715"/>
          </a:xfrm>
          <a:custGeom>
            <a:avLst/>
            <a:gdLst>
              <a:gd name="connsiteX0" fmla="*/ 45719 w 45719"/>
              <a:gd name="connsiteY0" fmla="*/ 0 h 54715"/>
              <a:gd name="connsiteX1" fmla="*/ 45719 w 45719"/>
              <a:gd name="connsiteY1" fmla="*/ 54715 h 54715"/>
              <a:gd name="connsiteX2" fmla="*/ 0 w 45719"/>
              <a:gd name="connsiteY2" fmla="*/ 31882 h 54715"/>
              <a:gd name="connsiteX3" fmla="*/ 0 w 45719"/>
              <a:gd name="connsiteY3" fmla="*/ 23298 h 54715"/>
              <a:gd name="connsiteX4" fmla="*/ 45719 w 45719"/>
              <a:gd name="connsiteY4" fmla="*/ 0 h 5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4715">
                <a:moveTo>
                  <a:pt x="45719" y="0"/>
                </a:moveTo>
                <a:lnTo>
                  <a:pt x="45719" y="54715"/>
                </a:lnTo>
                <a:lnTo>
                  <a:pt x="0" y="31882"/>
                </a:lnTo>
                <a:lnTo>
                  <a:pt x="0" y="23298"/>
                </a:lnTo>
                <a:lnTo>
                  <a:pt x="45719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DEA78C0-95C3-4EEE-83E9-8F4C032CB43F}"/>
              </a:ext>
            </a:extLst>
          </p:cNvPr>
          <p:cNvSpPr/>
          <p:nvPr/>
        </p:nvSpPr>
        <p:spPr>
          <a:xfrm>
            <a:off x="4433841" y="5003319"/>
            <a:ext cx="3744776" cy="944533"/>
          </a:xfrm>
          <a:custGeom>
            <a:avLst/>
            <a:gdLst>
              <a:gd name="connsiteX0" fmla="*/ 1853534 w 3744776"/>
              <a:gd name="connsiteY0" fmla="*/ 0 h 944533"/>
              <a:gd name="connsiteX1" fmla="*/ 1862041 w 3744776"/>
              <a:gd name="connsiteY1" fmla="*/ 4249 h 944533"/>
              <a:gd name="connsiteX2" fmla="*/ 1862041 w 3744776"/>
              <a:gd name="connsiteY2" fmla="*/ 264140 h 944533"/>
              <a:gd name="connsiteX3" fmla="*/ 1907760 w 3744776"/>
              <a:gd name="connsiteY3" fmla="*/ 264140 h 944533"/>
              <a:gd name="connsiteX4" fmla="*/ 1907760 w 3744776"/>
              <a:gd name="connsiteY4" fmla="*/ 27082 h 944533"/>
              <a:gd name="connsiteX5" fmla="*/ 3744776 w 3744776"/>
              <a:gd name="connsiteY5" fmla="*/ 944533 h 944533"/>
              <a:gd name="connsiteX6" fmla="*/ 0 w 3744776"/>
              <a:gd name="connsiteY6" fmla="*/ 944533 h 944533"/>
              <a:gd name="connsiteX7" fmla="*/ 1853534 w 3744776"/>
              <a:gd name="connsiteY7" fmla="*/ 0 h 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776" h="944533">
                <a:moveTo>
                  <a:pt x="1853534" y="0"/>
                </a:moveTo>
                <a:lnTo>
                  <a:pt x="1862041" y="4249"/>
                </a:lnTo>
                <a:lnTo>
                  <a:pt x="1862041" y="264140"/>
                </a:lnTo>
                <a:lnTo>
                  <a:pt x="1907760" y="264140"/>
                </a:lnTo>
                <a:lnTo>
                  <a:pt x="1907760" y="27082"/>
                </a:lnTo>
                <a:lnTo>
                  <a:pt x="3744776" y="944533"/>
                </a:lnTo>
                <a:lnTo>
                  <a:pt x="0" y="944533"/>
                </a:lnTo>
                <a:lnTo>
                  <a:pt x="185353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1C881BA-7944-4058-8D49-AF92B591C0D5}"/>
              </a:ext>
            </a:extLst>
          </p:cNvPr>
          <p:cNvSpPr/>
          <p:nvPr/>
        </p:nvSpPr>
        <p:spPr>
          <a:xfrm>
            <a:off x="2582175" y="5916589"/>
            <a:ext cx="1851667" cy="941411"/>
          </a:xfrm>
          <a:custGeom>
            <a:avLst/>
            <a:gdLst>
              <a:gd name="connsiteX0" fmla="*/ 1812323 w 1851667"/>
              <a:gd name="connsiteY0" fmla="*/ 0 h 941411"/>
              <a:gd name="connsiteX1" fmla="*/ 1796644 w 1851667"/>
              <a:gd name="connsiteY1" fmla="*/ 31263 h 941411"/>
              <a:gd name="connsiteX2" fmla="*/ 1851667 w 1851667"/>
              <a:gd name="connsiteY2" fmla="*/ 31263 h 941411"/>
              <a:gd name="connsiteX3" fmla="*/ 65610 w 1851667"/>
              <a:gd name="connsiteY3" fmla="*/ 941411 h 941411"/>
              <a:gd name="connsiteX4" fmla="*/ 0 w 1851667"/>
              <a:gd name="connsiteY4" fmla="*/ 941411 h 941411"/>
              <a:gd name="connsiteX5" fmla="*/ 13450 w 1851667"/>
              <a:gd name="connsiteY5" fmla="*/ 916678 h 941411"/>
              <a:gd name="connsiteX6" fmla="*/ 1812323 w 1851667"/>
              <a:gd name="connsiteY6" fmla="*/ 0 h 9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667" h="941411">
                <a:moveTo>
                  <a:pt x="1812323" y="0"/>
                </a:moveTo>
                <a:lnTo>
                  <a:pt x="1796644" y="31263"/>
                </a:lnTo>
                <a:lnTo>
                  <a:pt x="1851667" y="31263"/>
                </a:lnTo>
                <a:lnTo>
                  <a:pt x="65610" y="941411"/>
                </a:lnTo>
                <a:lnTo>
                  <a:pt x="0" y="941411"/>
                </a:lnTo>
                <a:lnTo>
                  <a:pt x="13450" y="916678"/>
                </a:lnTo>
                <a:lnTo>
                  <a:pt x="1812323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DF3339E-6015-4C93-9C43-E20733EA5721}"/>
              </a:ext>
            </a:extLst>
          </p:cNvPr>
          <p:cNvSpPr/>
          <p:nvPr/>
        </p:nvSpPr>
        <p:spPr>
          <a:xfrm>
            <a:off x="8178618" y="5923613"/>
            <a:ext cx="1862529" cy="934387"/>
          </a:xfrm>
          <a:custGeom>
            <a:avLst/>
            <a:gdLst>
              <a:gd name="connsiteX0" fmla="*/ 72541 w 1862529"/>
              <a:gd name="connsiteY0" fmla="*/ 0 h 934387"/>
              <a:gd name="connsiteX1" fmla="*/ 1832350 w 1862529"/>
              <a:gd name="connsiteY1" fmla="*/ 878892 h 934387"/>
              <a:gd name="connsiteX2" fmla="*/ 1862529 w 1862529"/>
              <a:gd name="connsiteY2" fmla="*/ 934387 h 934387"/>
              <a:gd name="connsiteX3" fmla="*/ 1822392 w 1862529"/>
              <a:gd name="connsiteY3" fmla="*/ 934387 h 934387"/>
              <a:gd name="connsiteX4" fmla="*/ 0 w 1862529"/>
              <a:gd name="connsiteY4" fmla="*/ 24239 h 934387"/>
              <a:gd name="connsiteX5" fmla="*/ 84859 w 1862529"/>
              <a:gd name="connsiteY5" fmla="*/ 24239 h 934387"/>
              <a:gd name="connsiteX6" fmla="*/ 72541 w 1862529"/>
              <a:gd name="connsiteY6" fmla="*/ 0 h 93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2529" h="934387">
                <a:moveTo>
                  <a:pt x="72541" y="0"/>
                </a:moveTo>
                <a:lnTo>
                  <a:pt x="1832350" y="878892"/>
                </a:lnTo>
                <a:lnTo>
                  <a:pt x="1862529" y="934387"/>
                </a:lnTo>
                <a:lnTo>
                  <a:pt x="1822392" y="934387"/>
                </a:lnTo>
                <a:lnTo>
                  <a:pt x="0" y="24239"/>
                </a:lnTo>
                <a:lnTo>
                  <a:pt x="84859" y="24239"/>
                </a:lnTo>
                <a:lnTo>
                  <a:pt x="7254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E970DD2-4713-4093-BCC3-4D23F605F68D}"/>
              </a:ext>
            </a:extLst>
          </p:cNvPr>
          <p:cNvSpPr/>
          <p:nvPr/>
        </p:nvSpPr>
        <p:spPr>
          <a:xfrm>
            <a:off x="6295882" y="0"/>
            <a:ext cx="15778" cy="29014"/>
          </a:xfrm>
          <a:custGeom>
            <a:avLst/>
            <a:gdLst>
              <a:gd name="connsiteX0" fmla="*/ 0 w 15778"/>
              <a:gd name="connsiteY0" fmla="*/ 0 h 29014"/>
              <a:gd name="connsiteX1" fmla="*/ 15778 w 15778"/>
              <a:gd name="connsiteY1" fmla="*/ 0 h 29014"/>
              <a:gd name="connsiteX2" fmla="*/ 0 w 15778"/>
              <a:gd name="connsiteY2" fmla="*/ 29014 h 29014"/>
              <a:gd name="connsiteX3" fmla="*/ 0 w 15778"/>
              <a:gd name="connsiteY3" fmla="*/ 0 h 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8" h="29014">
                <a:moveTo>
                  <a:pt x="0" y="0"/>
                </a:moveTo>
                <a:lnTo>
                  <a:pt x="15778" y="0"/>
                </a:lnTo>
                <a:lnTo>
                  <a:pt x="0" y="2901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EF82957-0B36-4401-8693-9A37B8BCA062}"/>
              </a:ext>
            </a:extLst>
          </p:cNvPr>
          <p:cNvSpPr/>
          <p:nvPr/>
        </p:nvSpPr>
        <p:spPr>
          <a:xfrm>
            <a:off x="6311661" y="0"/>
            <a:ext cx="29941" cy="55057"/>
          </a:xfrm>
          <a:custGeom>
            <a:avLst/>
            <a:gdLst>
              <a:gd name="connsiteX0" fmla="*/ 0 w 29941"/>
              <a:gd name="connsiteY0" fmla="*/ 0 h 55057"/>
              <a:gd name="connsiteX1" fmla="*/ 29941 w 29941"/>
              <a:gd name="connsiteY1" fmla="*/ 0 h 55057"/>
              <a:gd name="connsiteX2" fmla="*/ 29941 w 29941"/>
              <a:gd name="connsiteY2" fmla="*/ 55057 h 55057"/>
              <a:gd name="connsiteX3" fmla="*/ 0 w 29941"/>
              <a:gd name="connsiteY3" fmla="*/ 0 h 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1" h="55057">
                <a:moveTo>
                  <a:pt x="0" y="0"/>
                </a:moveTo>
                <a:lnTo>
                  <a:pt x="29941" y="0"/>
                </a:lnTo>
                <a:lnTo>
                  <a:pt x="29941" y="5505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67D2F75-C4D9-49A5-829C-24B9E1426A72}"/>
              </a:ext>
            </a:extLst>
          </p:cNvPr>
          <p:cNvSpPr/>
          <p:nvPr/>
        </p:nvSpPr>
        <p:spPr>
          <a:xfrm>
            <a:off x="9142331" y="0"/>
            <a:ext cx="45719" cy="2359325"/>
          </a:xfrm>
          <a:custGeom>
            <a:avLst/>
            <a:gdLst>
              <a:gd name="connsiteX0" fmla="*/ 0 w 45719"/>
              <a:gd name="connsiteY0" fmla="*/ 0 h 2359325"/>
              <a:gd name="connsiteX1" fmla="*/ 45719 w 45719"/>
              <a:gd name="connsiteY1" fmla="*/ 0 h 2359325"/>
              <a:gd name="connsiteX2" fmla="*/ 45719 w 45719"/>
              <a:gd name="connsiteY2" fmla="*/ 2359325 h 2359325"/>
              <a:gd name="connsiteX3" fmla="*/ 0 w 45719"/>
              <a:gd name="connsiteY3" fmla="*/ 2359325 h 2359325"/>
              <a:gd name="connsiteX4" fmla="*/ 0 w 45719"/>
              <a:gd name="connsiteY4" fmla="*/ 0 h 23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359325">
                <a:moveTo>
                  <a:pt x="0" y="0"/>
                </a:moveTo>
                <a:lnTo>
                  <a:pt x="45719" y="0"/>
                </a:lnTo>
                <a:lnTo>
                  <a:pt x="45719" y="2359325"/>
                </a:lnTo>
                <a:lnTo>
                  <a:pt x="0" y="235932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185B7FF-B57D-40D5-8E20-A3C99F2D5377}"/>
              </a:ext>
            </a:extLst>
          </p:cNvPr>
          <p:cNvSpPr/>
          <p:nvPr/>
        </p:nvSpPr>
        <p:spPr>
          <a:xfrm>
            <a:off x="2595624" y="29014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5621D8A-18CB-460B-A9C6-18A8770B1229}"/>
              </a:ext>
            </a:extLst>
          </p:cNvPr>
          <p:cNvSpPr/>
          <p:nvPr/>
        </p:nvSpPr>
        <p:spPr>
          <a:xfrm>
            <a:off x="6341601" y="55056"/>
            <a:ext cx="3669366" cy="6747448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47C82CD-7928-4776-8FAF-0010A1CE072E}"/>
              </a:ext>
            </a:extLst>
          </p:cNvPr>
          <p:cNvSpPr/>
          <p:nvPr/>
        </p:nvSpPr>
        <p:spPr>
          <a:xfrm>
            <a:off x="6295883" y="2100471"/>
            <a:ext cx="45719" cy="2846911"/>
          </a:xfrm>
          <a:custGeom>
            <a:avLst/>
            <a:gdLst>
              <a:gd name="connsiteX0" fmla="*/ 12368 w 45719"/>
              <a:gd name="connsiteY0" fmla="*/ 0 h 2846911"/>
              <a:gd name="connsiteX1" fmla="*/ 45719 w 45719"/>
              <a:gd name="connsiteY1" fmla="*/ 65626 h 2846911"/>
              <a:gd name="connsiteX2" fmla="*/ 45719 w 45719"/>
              <a:gd name="connsiteY2" fmla="*/ 2823902 h 2846911"/>
              <a:gd name="connsiteX3" fmla="*/ 566 w 45719"/>
              <a:gd name="connsiteY3" fmla="*/ 2846911 h 2846911"/>
              <a:gd name="connsiteX4" fmla="*/ 0 w 45719"/>
              <a:gd name="connsiteY4" fmla="*/ 2846628 h 2846911"/>
              <a:gd name="connsiteX5" fmla="*/ 0 w 45719"/>
              <a:gd name="connsiteY5" fmla="*/ 24663 h 2846911"/>
              <a:gd name="connsiteX6" fmla="*/ 12368 w 45719"/>
              <a:gd name="connsiteY6" fmla="*/ 0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846911">
                <a:moveTo>
                  <a:pt x="12368" y="0"/>
                </a:moveTo>
                <a:lnTo>
                  <a:pt x="45719" y="65626"/>
                </a:lnTo>
                <a:lnTo>
                  <a:pt x="45719" y="2823902"/>
                </a:lnTo>
                <a:lnTo>
                  <a:pt x="566" y="2846911"/>
                </a:lnTo>
                <a:lnTo>
                  <a:pt x="0" y="2846628"/>
                </a:lnTo>
                <a:lnTo>
                  <a:pt x="0" y="24663"/>
                </a:lnTo>
                <a:lnTo>
                  <a:pt x="1236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060D737-17AC-4F3F-B2F4-158BEAEDAA70}"/>
              </a:ext>
            </a:extLst>
          </p:cNvPr>
          <p:cNvSpPr/>
          <p:nvPr/>
        </p:nvSpPr>
        <p:spPr>
          <a:xfrm>
            <a:off x="5799786" y="4711408"/>
            <a:ext cx="496096" cy="266513"/>
          </a:xfrm>
          <a:custGeom>
            <a:avLst/>
            <a:gdLst>
              <a:gd name="connsiteX0" fmla="*/ 24171 w 496096"/>
              <a:gd name="connsiteY0" fmla="*/ 0 h 266513"/>
              <a:gd name="connsiteX1" fmla="*/ 496096 w 496096"/>
              <a:gd name="connsiteY1" fmla="*/ 235691 h 266513"/>
              <a:gd name="connsiteX2" fmla="*/ 496096 w 496096"/>
              <a:gd name="connsiteY2" fmla="*/ 236263 h 266513"/>
              <a:gd name="connsiteX3" fmla="*/ 436734 w 496096"/>
              <a:gd name="connsiteY3" fmla="*/ 266513 h 266513"/>
              <a:gd name="connsiteX4" fmla="*/ 0 w 496096"/>
              <a:gd name="connsiteY4" fmla="*/ 48397 h 266513"/>
              <a:gd name="connsiteX5" fmla="*/ 24171 w 496096"/>
              <a:gd name="connsiteY5" fmla="*/ 0 h 26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96" h="266513">
                <a:moveTo>
                  <a:pt x="24171" y="0"/>
                </a:moveTo>
                <a:lnTo>
                  <a:pt x="496096" y="235691"/>
                </a:lnTo>
                <a:lnTo>
                  <a:pt x="496096" y="236263"/>
                </a:lnTo>
                <a:lnTo>
                  <a:pt x="436734" y="266513"/>
                </a:lnTo>
                <a:lnTo>
                  <a:pt x="0" y="48397"/>
                </a:lnTo>
                <a:lnTo>
                  <a:pt x="2417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FE64DDB-4964-47D7-B79C-62E160277DB7}"/>
              </a:ext>
            </a:extLst>
          </p:cNvPr>
          <p:cNvSpPr/>
          <p:nvPr/>
        </p:nvSpPr>
        <p:spPr>
          <a:xfrm>
            <a:off x="6341602" y="4839304"/>
            <a:ext cx="187695" cy="133476"/>
          </a:xfrm>
          <a:custGeom>
            <a:avLst/>
            <a:gdLst>
              <a:gd name="connsiteX0" fmla="*/ 166937 w 187695"/>
              <a:gd name="connsiteY0" fmla="*/ 0 h 133476"/>
              <a:gd name="connsiteX1" fmla="*/ 187695 w 187695"/>
              <a:gd name="connsiteY1" fmla="*/ 40735 h 133476"/>
              <a:gd name="connsiteX2" fmla="*/ 5702 w 187695"/>
              <a:gd name="connsiteY2" fmla="*/ 133476 h 133476"/>
              <a:gd name="connsiteX3" fmla="*/ 0 w 187695"/>
              <a:gd name="connsiteY3" fmla="*/ 130629 h 133476"/>
              <a:gd name="connsiteX4" fmla="*/ 0 w 187695"/>
              <a:gd name="connsiteY4" fmla="*/ 85069 h 133476"/>
              <a:gd name="connsiteX5" fmla="*/ 166937 w 187695"/>
              <a:gd name="connsiteY5" fmla="*/ 0 h 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695" h="133476">
                <a:moveTo>
                  <a:pt x="166937" y="0"/>
                </a:moveTo>
                <a:lnTo>
                  <a:pt x="187695" y="40735"/>
                </a:lnTo>
                <a:lnTo>
                  <a:pt x="5702" y="133476"/>
                </a:lnTo>
                <a:lnTo>
                  <a:pt x="0" y="130629"/>
                </a:lnTo>
                <a:lnTo>
                  <a:pt x="0" y="85069"/>
                </a:lnTo>
                <a:lnTo>
                  <a:pt x="16693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7555F90-6B66-4ED2-8706-014A8C3F7272}"/>
              </a:ext>
            </a:extLst>
          </p:cNvPr>
          <p:cNvSpPr/>
          <p:nvPr/>
        </p:nvSpPr>
        <p:spPr>
          <a:xfrm>
            <a:off x="6295883" y="4947382"/>
            <a:ext cx="45719" cy="51602"/>
          </a:xfrm>
          <a:custGeom>
            <a:avLst/>
            <a:gdLst>
              <a:gd name="connsiteX0" fmla="*/ 566 w 45719"/>
              <a:gd name="connsiteY0" fmla="*/ 0 h 51602"/>
              <a:gd name="connsiteX1" fmla="*/ 45719 w 45719"/>
              <a:gd name="connsiteY1" fmla="*/ 22551 h 51602"/>
              <a:gd name="connsiteX2" fmla="*/ 45719 w 45719"/>
              <a:gd name="connsiteY2" fmla="*/ 28304 h 51602"/>
              <a:gd name="connsiteX3" fmla="*/ 0 w 45719"/>
              <a:gd name="connsiteY3" fmla="*/ 51602 h 51602"/>
              <a:gd name="connsiteX4" fmla="*/ 0 w 45719"/>
              <a:gd name="connsiteY4" fmla="*/ 289 h 51602"/>
              <a:gd name="connsiteX5" fmla="*/ 566 w 45719"/>
              <a:gd name="connsiteY5" fmla="*/ 0 h 5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1602">
                <a:moveTo>
                  <a:pt x="566" y="0"/>
                </a:moveTo>
                <a:lnTo>
                  <a:pt x="45719" y="22551"/>
                </a:lnTo>
                <a:lnTo>
                  <a:pt x="45719" y="28304"/>
                </a:lnTo>
                <a:lnTo>
                  <a:pt x="0" y="51602"/>
                </a:lnTo>
                <a:lnTo>
                  <a:pt x="0" y="289"/>
                </a:lnTo>
                <a:lnTo>
                  <a:pt x="566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96B0EF4-CE01-46A2-9D3C-50B3E42F2D4E}"/>
              </a:ext>
            </a:extLst>
          </p:cNvPr>
          <p:cNvSpPr/>
          <p:nvPr/>
        </p:nvSpPr>
        <p:spPr>
          <a:xfrm>
            <a:off x="6341602" y="4972780"/>
            <a:ext cx="1921875" cy="975072"/>
          </a:xfrm>
          <a:custGeom>
            <a:avLst/>
            <a:gdLst>
              <a:gd name="connsiteX0" fmla="*/ 5702 w 1921875"/>
              <a:gd name="connsiteY0" fmla="*/ 0 h 975072"/>
              <a:gd name="connsiteX1" fmla="*/ 1909557 w 1921875"/>
              <a:gd name="connsiteY1" fmla="*/ 950833 h 975072"/>
              <a:gd name="connsiteX2" fmla="*/ 1921875 w 1921875"/>
              <a:gd name="connsiteY2" fmla="*/ 975072 h 975072"/>
              <a:gd name="connsiteX3" fmla="*/ 1837016 w 1921875"/>
              <a:gd name="connsiteY3" fmla="*/ 975072 h 975072"/>
              <a:gd name="connsiteX4" fmla="*/ 0 w 1921875"/>
              <a:gd name="connsiteY4" fmla="*/ 57621 h 975072"/>
              <a:gd name="connsiteX5" fmla="*/ 0 w 1921875"/>
              <a:gd name="connsiteY5" fmla="*/ 2906 h 975072"/>
              <a:gd name="connsiteX6" fmla="*/ 5702 w 1921875"/>
              <a:gd name="connsiteY6" fmla="*/ 0 h 9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875" h="975072">
                <a:moveTo>
                  <a:pt x="5702" y="0"/>
                </a:moveTo>
                <a:lnTo>
                  <a:pt x="1909557" y="950833"/>
                </a:lnTo>
                <a:lnTo>
                  <a:pt x="1921875" y="975072"/>
                </a:lnTo>
                <a:lnTo>
                  <a:pt x="1837016" y="975072"/>
                </a:lnTo>
                <a:lnTo>
                  <a:pt x="0" y="57621"/>
                </a:lnTo>
                <a:lnTo>
                  <a:pt x="0" y="2906"/>
                </a:lnTo>
                <a:lnTo>
                  <a:pt x="570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ABCE52B-B06D-4767-AE41-9646924E65E3}"/>
              </a:ext>
            </a:extLst>
          </p:cNvPr>
          <p:cNvSpPr/>
          <p:nvPr/>
        </p:nvSpPr>
        <p:spPr>
          <a:xfrm>
            <a:off x="4378819" y="4977921"/>
            <a:ext cx="1908557" cy="969931"/>
          </a:xfrm>
          <a:custGeom>
            <a:avLst/>
            <a:gdLst>
              <a:gd name="connsiteX0" fmla="*/ 1857702 w 1908557"/>
              <a:gd name="connsiteY0" fmla="*/ 0 h 969931"/>
              <a:gd name="connsiteX1" fmla="*/ 1908557 w 1908557"/>
              <a:gd name="connsiteY1" fmla="*/ 25398 h 969931"/>
              <a:gd name="connsiteX2" fmla="*/ 55023 w 1908557"/>
              <a:gd name="connsiteY2" fmla="*/ 969931 h 969931"/>
              <a:gd name="connsiteX3" fmla="*/ 0 w 1908557"/>
              <a:gd name="connsiteY3" fmla="*/ 969931 h 969931"/>
              <a:gd name="connsiteX4" fmla="*/ 15679 w 1908557"/>
              <a:gd name="connsiteY4" fmla="*/ 938668 h 969931"/>
              <a:gd name="connsiteX5" fmla="*/ 1857702 w 1908557"/>
              <a:gd name="connsiteY5" fmla="*/ 0 h 96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8557" h="969931">
                <a:moveTo>
                  <a:pt x="1857702" y="0"/>
                </a:moveTo>
                <a:lnTo>
                  <a:pt x="1908557" y="25398"/>
                </a:lnTo>
                <a:lnTo>
                  <a:pt x="55023" y="969931"/>
                </a:lnTo>
                <a:lnTo>
                  <a:pt x="0" y="969931"/>
                </a:lnTo>
                <a:lnTo>
                  <a:pt x="15679" y="938668"/>
                </a:lnTo>
                <a:lnTo>
                  <a:pt x="185770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A42200D-F6C2-4972-9098-67F89339C31F}"/>
              </a:ext>
            </a:extLst>
          </p:cNvPr>
          <p:cNvSpPr/>
          <p:nvPr/>
        </p:nvSpPr>
        <p:spPr>
          <a:xfrm>
            <a:off x="6287376" y="4998984"/>
            <a:ext cx="8507" cy="8584"/>
          </a:xfrm>
          <a:custGeom>
            <a:avLst/>
            <a:gdLst>
              <a:gd name="connsiteX0" fmla="*/ 8507 w 8507"/>
              <a:gd name="connsiteY0" fmla="*/ 0 h 8584"/>
              <a:gd name="connsiteX1" fmla="*/ 8507 w 8507"/>
              <a:gd name="connsiteY1" fmla="*/ 8584 h 8584"/>
              <a:gd name="connsiteX2" fmla="*/ 0 w 8507"/>
              <a:gd name="connsiteY2" fmla="*/ 4335 h 8584"/>
              <a:gd name="connsiteX3" fmla="*/ 8507 w 8507"/>
              <a:gd name="connsiteY3" fmla="*/ 0 h 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7" h="8584">
                <a:moveTo>
                  <a:pt x="8507" y="0"/>
                </a:moveTo>
                <a:lnTo>
                  <a:pt x="8507" y="8584"/>
                </a:lnTo>
                <a:lnTo>
                  <a:pt x="0" y="4335"/>
                </a:lnTo>
                <a:lnTo>
                  <a:pt x="850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E5F8338-4023-4EE7-ADE9-541C0CD18485}"/>
              </a:ext>
            </a:extLst>
          </p:cNvPr>
          <p:cNvSpPr/>
          <p:nvPr/>
        </p:nvSpPr>
        <p:spPr>
          <a:xfrm>
            <a:off x="6295883" y="5007568"/>
            <a:ext cx="45719" cy="259891"/>
          </a:xfrm>
          <a:custGeom>
            <a:avLst/>
            <a:gdLst>
              <a:gd name="connsiteX0" fmla="*/ 0 w 45719"/>
              <a:gd name="connsiteY0" fmla="*/ 0 h 259891"/>
              <a:gd name="connsiteX1" fmla="*/ 45719 w 45719"/>
              <a:gd name="connsiteY1" fmla="*/ 22833 h 259891"/>
              <a:gd name="connsiteX2" fmla="*/ 45719 w 45719"/>
              <a:gd name="connsiteY2" fmla="*/ 259891 h 259891"/>
              <a:gd name="connsiteX3" fmla="*/ 0 w 45719"/>
              <a:gd name="connsiteY3" fmla="*/ 259891 h 259891"/>
              <a:gd name="connsiteX4" fmla="*/ 0 w 45719"/>
              <a:gd name="connsiteY4" fmla="*/ 0 h 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59891">
                <a:moveTo>
                  <a:pt x="0" y="0"/>
                </a:moveTo>
                <a:lnTo>
                  <a:pt x="45719" y="22833"/>
                </a:lnTo>
                <a:lnTo>
                  <a:pt x="45719" y="259891"/>
                </a:lnTo>
                <a:lnTo>
                  <a:pt x="0" y="259891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6A7AB84-9B1B-4275-8058-89BC2C488CCF}"/>
              </a:ext>
            </a:extLst>
          </p:cNvPr>
          <p:cNvSpPr/>
          <p:nvPr/>
        </p:nvSpPr>
        <p:spPr>
          <a:xfrm>
            <a:off x="2647784" y="5947852"/>
            <a:ext cx="7353225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4757C19-8448-4D3C-951D-9E35E33443E3}"/>
              </a:ext>
            </a:extLst>
          </p:cNvPr>
          <p:cNvSpPr/>
          <p:nvPr/>
        </p:nvSpPr>
        <p:spPr>
          <a:xfrm>
            <a:off x="10001009" y="6802505"/>
            <a:ext cx="100468" cy="93600"/>
          </a:xfrm>
          <a:custGeom>
            <a:avLst/>
            <a:gdLst>
              <a:gd name="connsiteX0" fmla="*/ 9958 w 100468"/>
              <a:gd name="connsiteY0" fmla="*/ 0 h 93600"/>
              <a:gd name="connsiteX1" fmla="*/ 100468 w 100468"/>
              <a:gd name="connsiteY1" fmla="*/ 45203 h 93600"/>
              <a:gd name="connsiteX2" fmla="*/ 76298 w 100468"/>
              <a:gd name="connsiteY2" fmla="*/ 93600 h 93600"/>
              <a:gd name="connsiteX3" fmla="*/ 0 w 100468"/>
              <a:gd name="connsiteY3" fmla="*/ 55495 h 93600"/>
              <a:gd name="connsiteX4" fmla="*/ 40137 w 100468"/>
              <a:gd name="connsiteY4" fmla="*/ 55495 h 93600"/>
              <a:gd name="connsiteX5" fmla="*/ 9958 w 100468"/>
              <a:gd name="connsiteY5" fmla="*/ 0 h 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68" h="93600">
                <a:moveTo>
                  <a:pt x="9958" y="0"/>
                </a:moveTo>
                <a:lnTo>
                  <a:pt x="100468" y="45203"/>
                </a:lnTo>
                <a:lnTo>
                  <a:pt x="76298" y="93600"/>
                </a:lnTo>
                <a:lnTo>
                  <a:pt x="0" y="55495"/>
                </a:lnTo>
                <a:lnTo>
                  <a:pt x="40137" y="55495"/>
                </a:lnTo>
                <a:lnTo>
                  <a:pt x="995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8C3029F-E309-4C15-BDB4-70CBC7A1A30F}"/>
              </a:ext>
            </a:extLst>
          </p:cNvPr>
          <p:cNvSpPr/>
          <p:nvPr/>
        </p:nvSpPr>
        <p:spPr>
          <a:xfrm>
            <a:off x="2491216" y="6833267"/>
            <a:ext cx="156568" cy="93940"/>
          </a:xfrm>
          <a:custGeom>
            <a:avLst/>
            <a:gdLst>
              <a:gd name="connsiteX0" fmla="*/ 104408 w 156568"/>
              <a:gd name="connsiteY0" fmla="*/ 0 h 93940"/>
              <a:gd name="connsiteX1" fmla="*/ 90958 w 156568"/>
              <a:gd name="connsiteY1" fmla="*/ 24733 h 93940"/>
              <a:gd name="connsiteX2" fmla="*/ 156568 w 156568"/>
              <a:gd name="connsiteY2" fmla="*/ 24733 h 93940"/>
              <a:gd name="connsiteX3" fmla="*/ 20758 w 156568"/>
              <a:gd name="connsiteY3" fmla="*/ 93940 h 93940"/>
              <a:gd name="connsiteX4" fmla="*/ 0 w 156568"/>
              <a:gd name="connsiteY4" fmla="*/ 53205 h 93940"/>
              <a:gd name="connsiteX5" fmla="*/ 104408 w 156568"/>
              <a:gd name="connsiteY5" fmla="*/ 0 h 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68" h="93940">
                <a:moveTo>
                  <a:pt x="104408" y="0"/>
                </a:moveTo>
                <a:lnTo>
                  <a:pt x="90958" y="24733"/>
                </a:lnTo>
                <a:lnTo>
                  <a:pt x="156568" y="24733"/>
                </a:lnTo>
                <a:lnTo>
                  <a:pt x="20758" y="93940"/>
                </a:lnTo>
                <a:lnTo>
                  <a:pt x="0" y="53205"/>
                </a:lnTo>
                <a:lnTo>
                  <a:pt x="10440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04396E0-E8D5-48A2-87B2-071363310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115946"/>
              </p:ext>
            </p:extLst>
          </p:nvPr>
        </p:nvGraphicFramePr>
        <p:xfrm>
          <a:off x="2381462" y="1931833"/>
          <a:ext cx="6490059" cy="3746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46B3F61-917B-49EE-8011-C223DDDFAF2D}"/>
              </a:ext>
            </a:extLst>
          </p:cNvPr>
          <p:cNvSpPr/>
          <p:nvPr/>
        </p:nvSpPr>
        <p:spPr>
          <a:xfrm>
            <a:off x="1915800" y="-189875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A0F4DAE-E88F-4EEC-A4BC-1C954FDF5340}"/>
              </a:ext>
            </a:extLst>
          </p:cNvPr>
          <p:cNvSpPr/>
          <p:nvPr/>
        </p:nvSpPr>
        <p:spPr>
          <a:xfrm>
            <a:off x="5646951" y="-220922"/>
            <a:ext cx="3669366" cy="6804253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EED2656-C9CE-461E-B13B-B091D316A3BB}"/>
              </a:ext>
            </a:extLst>
          </p:cNvPr>
          <p:cNvSpPr/>
          <p:nvPr/>
        </p:nvSpPr>
        <p:spPr>
          <a:xfrm>
            <a:off x="1939446" y="5704230"/>
            <a:ext cx="7397737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32F97-8A1A-4E1D-995F-AB9BDF606825}"/>
              </a:ext>
            </a:extLst>
          </p:cNvPr>
          <p:cNvSpPr txBox="1"/>
          <p:nvPr/>
        </p:nvSpPr>
        <p:spPr>
          <a:xfrm>
            <a:off x="5215948" y="59374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范围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0AEA78-21DE-4571-8100-E5C8F02201D4}"/>
              </a:ext>
            </a:extLst>
          </p:cNvPr>
          <p:cNvSpPr txBox="1"/>
          <p:nvPr/>
        </p:nvSpPr>
        <p:spPr>
          <a:xfrm>
            <a:off x="3964550" y="3209607"/>
            <a:ext cx="47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580D3A-3962-4B68-AF7B-51922C729DA1}"/>
              </a:ext>
            </a:extLst>
          </p:cNvPr>
          <p:cNvSpPr txBox="1"/>
          <p:nvPr/>
        </p:nvSpPr>
        <p:spPr>
          <a:xfrm>
            <a:off x="6806447" y="3209607"/>
            <a:ext cx="47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41894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83CF195-3593-4673-A466-0EEA096A3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14" r="815"/>
          <a:stretch/>
        </p:blipFill>
        <p:spPr>
          <a:xfrm>
            <a:off x="2665305" y="90153"/>
            <a:ext cx="7393096" cy="67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31EE839-E333-45D2-923C-033474E98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766381"/>
              </p:ext>
            </p:extLst>
          </p:nvPr>
        </p:nvGraphicFramePr>
        <p:xfrm>
          <a:off x="1384060" y="0"/>
          <a:ext cx="9078823" cy="33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D9817060-F39C-4EAB-9D15-F18CE4098508}"/>
              </a:ext>
            </a:extLst>
          </p:cNvPr>
          <p:cNvGrpSpPr/>
          <p:nvPr/>
        </p:nvGrpSpPr>
        <p:grpSpPr>
          <a:xfrm>
            <a:off x="4572060" y="3334749"/>
            <a:ext cx="2806433" cy="1333899"/>
            <a:chOff x="3136194" y="1000424"/>
            <a:chExt cx="2806433" cy="1333899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9F585F-EDD4-44F0-B44E-0C233AD230BC}"/>
                </a:ext>
              </a:extLst>
            </p:cNvPr>
            <p:cNvGrpSpPr/>
            <p:nvPr/>
          </p:nvGrpSpPr>
          <p:grpSpPr>
            <a:xfrm>
              <a:off x="3136194" y="1000424"/>
              <a:ext cx="2806433" cy="1333899"/>
              <a:chOff x="3136194" y="1000424"/>
              <a:chExt cx="2806433" cy="1333899"/>
            </a:xfrm>
            <a:grpFill/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BC3D5D3-3AA7-4E11-8D99-E066F18C5F04}"/>
                  </a:ext>
                </a:extLst>
              </p:cNvPr>
              <p:cNvSpPr/>
              <p:nvPr/>
            </p:nvSpPr>
            <p:spPr>
              <a:xfrm>
                <a:off x="3136194" y="1000424"/>
                <a:ext cx="2806433" cy="1333899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rgbClr r="0" g="0" b="0"/>
              </a:lnRef>
              <a:fillRef idx="1">
                <a:schemeClr val="accent5">
                  <a:hueOff val="-3379271"/>
                  <a:satOff val="-8710"/>
                  <a:lumOff val="-5883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7" name="矩形: 圆角 4">
                <a:extLst>
                  <a:ext uri="{FF2B5EF4-FFF2-40B4-BE49-F238E27FC236}">
                    <a16:creationId xmlns:a16="http://schemas.microsoft.com/office/drawing/2014/main" id="{A3F7FCFA-9076-4442-8C69-59002F59F7FF}"/>
                  </a:ext>
                </a:extLst>
              </p:cNvPr>
              <p:cNvSpPr txBox="1"/>
              <p:nvPr/>
            </p:nvSpPr>
            <p:spPr>
              <a:xfrm>
                <a:off x="3201310" y="1065540"/>
                <a:ext cx="2676201" cy="120366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700" kern="1200" dirty="0"/>
                  <a:t>测量指标库</a:t>
                </a:r>
              </a:p>
            </p:txBody>
          </p:sp>
        </p:grpSp>
      </p:grpSp>
      <p:grpSp>
        <p:nvGrpSpPr>
          <p:cNvPr id="8" name="Diagram group">
            <a:extLst>
              <a:ext uri="{FF2B5EF4-FFF2-40B4-BE49-F238E27FC236}">
                <a16:creationId xmlns:a16="http://schemas.microsoft.com/office/drawing/2014/main" id="{768C6775-1967-4C13-AEAC-86377EBAA5A2}"/>
              </a:ext>
            </a:extLst>
          </p:cNvPr>
          <p:cNvGrpSpPr/>
          <p:nvPr/>
        </p:nvGrpSpPr>
        <p:grpSpPr>
          <a:xfrm>
            <a:off x="4572060" y="5313312"/>
            <a:ext cx="2806433" cy="1333899"/>
            <a:chOff x="3136194" y="1000424"/>
            <a:chExt cx="2806433" cy="1333899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F1BDB7-E332-48C9-AEC4-4CF88E52A068}"/>
                </a:ext>
              </a:extLst>
            </p:cNvPr>
            <p:cNvGrpSpPr/>
            <p:nvPr/>
          </p:nvGrpSpPr>
          <p:grpSpPr>
            <a:xfrm>
              <a:off x="3136194" y="1000424"/>
              <a:ext cx="2806433" cy="1333899"/>
              <a:chOff x="3136194" y="1000424"/>
              <a:chExt cx="2806433" cy="1333899"/>
            </a:xfrm>
            <a:grpFill/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2C6D06C-DC6A-491F-99EF-8E82BF00A6AE}"/>
                  </a:ext>
                </a:extLst>
              </p:cNvPr>
              <p:cNvSpPr/>
              <p:nvPr/>
            </p:nvSpPr>
            <p:spPr>
              <a:xfrm>
                <a:off x="3136194" y="1000424"/>
                <a:ext cx="2806433" cy="1333899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rgbClr r="0" g="0" b="0"/>
              </a:lnRef>
              <a:fillRef idx="1">
                <a:schemeClr val="accent5">
                  <a:hueOff val="-3379271"/>
                  <a:satOff val="-8710"/>
                  <a:lumOff val="-5883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矩形: 圆角 4">
                <a:extLst>
                  <a:ext uri="{FF2B5EF4-FFF2-40B4-BE49-F238E27FC236}">
                    <a16:creationId xmlns:a16="http://schemas.microsoft.com/office/drawing/2014/main" id="{3B31ABDA-F461-44E1-BDCD-84F86F13C2FD}"/>
                  </a:ext>
                </a:extLst>
              </p:cNvPr>
              <p:cNvSpPr txBox="1"/>
              <p:nvPr/>
            </p:nvSpPr>
            <p:spPr>
              <a:xfrm>
                <a:off x="3201310" y="1065540"/>
                <a:ext cx="2676201" cy="120366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700" kern="1200" dirty="0"/>
                  <a:t>测量指标</a:t>
                </a:r>
              </a:p>
            </p:txBody>
          </p:sp>
        </p:grp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3DBE6868-B27C-486C-94A7-D33467857440}"/>
              </a:ext>
            </a:extLst>
          </p:cNvPr>
          <p:cNvSpPr/>
          <p:nvPr/>
        </p:nvSpPr>
        <p:spPr>
          <a:xfrm rot="16200000">
            <a:off x="6528493" y="2474422"/>
            <a:ext cx="431321" cy="883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6F2867C-A17B-41B5-B4BD-9838EE71F7F9}"/>
              </a:ext>
            </a:extLst>
          </p:cNvPr>
          <p:cNvSpPr/>
          <p:nvPr/>
        </p:nvSpPr>
        <p:spPr>
          <a:xfrm rot="5400000">
            <a:off x="5101176" y="2494212"/>
            <a:ext cx="431321" cy="883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DADFD90-4581-4982-8641-97F3EC726ADA}"/>
              </a:ext>
            </a:extLst>
          </p:cNvPr>
          <p:cNvSpPr/>
          <p:nvPr/>
        </p:nvSpPr>
        <p:spPr>
          <a:xfrm rot="5400000">
            <a:off x="5101175" y="4549206"/>
            <a:ext cx="431321" cy="883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EAE4D93-A91B-46D3-B61B-6E862EED438E}"/>
              </a:ext>
            </a:extLst>
          </p:cNvPr>
          <p:cNvSpPr/>
          <p:nvPr/>
        </p:nvSpPr>
        <p:spPr>
          <a:xfrm rot="16200000">
            <a:off x="6528492" y="4549206"/>
            <a:ext cx="431321" cy="883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99AFC8E-BC50-4F99-B789-5D67FE613F67}"/>
              </a:ext>
            </a:extLst>
          </p:cNvPr>
          <p:cNvSpPr/>
          <p:nvPr/>
        </p:nvSpPr>
        <p:spPr>
          <a:xfrm>
            <a:off x="2926080" y="1981200"/>
            <a:ext cx="3657600" cy="3082950"/>
          </a:xfrm>
          <a:custGeom>
            <a:avLst/>
            <a:gdLst>
              <a:gd name="connsiteX0" fmla="*/ 1828800 w 3657600"/>
              <a:gd name="connsiteY0" fmla="*/ 0 h 3082950"/>
              <a:gd name="connsiteX1" fmla="*/ 1929657 w 3657600"/>
              <a:gd name="connsiteY1" fmla="*/ 11111 h 3082950"/>
              <a:gd name="connsiteX2" fmla="*/ 3657600 w 3657600"/>
              <a:gd name="connsiteY2" fmla="*/ 1541475 h 3082950"/>
              <a:gd name="connsiteX3" fmla="*/ 1929657 w 3657600"/>
              <a:gd name="connsiteY3" fmla="*/ 3071839 h 3082950"/>
              <a:gd name="connsiteX4" fmla="*/ 1828800 w 3657600"/>
              <a:gd name="connsiteY4" fmla="*/ 3082950 h 3082950"/>
              <a:gd name="connsiteX5" fmla="*/ 1727943 w 3657600"/>
              <a:gd name="connsiteY5" fmla="*/ 3071839 h 3082950"/>
              <a:gd name="connsiteX6" fmla="*/ 0 w 3657600"/>
              <a:gd name="connsiteY6" fmla="*/ 1541475 h 3082950"/>
              <a:gd name="connsiteX7" fmla="*/ 1727943 w 3657600"/>
              <a:gd name="connsiteY7" fmla="*/ 11111 h 3082950"/>
              <a:gd name="connsiteX8" fmla="*/ 1828800 w 3657600"/>
              <a:gd name="connsiteY8" fmla="*/ 0 h 308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3082950">
                <a:moveTo>
                  <a:pt x="1828800" y="0"/>
                </a:moveTo>
                <a:lnTo>
                  <a:pt x="1929657" y="11111"/>
                </a:lnTo>
                <a:cubicBezTo>
                  <a:pt x="2915792" y="156771"/>
                  <a:pt x="3657600" y="786592"/>
                  <a:pt x="3657600" y="1541475"/>
                </a:cubicBezTo>
                <a:cubicBezTo>
                  <a:pt x="3657600" y="2296359"/>
                  <a:pt x="2915792" y="2926179"/>
                  <a:pt x="1929657" y="3071839"/>
                </a:cubicBezTo>
                <a:lnTo>
                  <a:pt x="1828800" y="3082950"/>
                </a:lnTo>
                <a:lnTo>
                  <a:pt x="1727943" y="3071839"/>
                </a:lnTo>
                <a:cubicBezTo>
                  <a:pt x="741808" y="2926179"/>
                  <a:pt x="0" y="2296359"/>
                  <a:pt x="0" y="1541475"/>
                </a:cubicBezTo>
                <a:cubicBezTo>
                  <a:pt x="0" y="786592"/>
                  <a:pt x="741808" y="156771"/>
                  <a:pt x="1727943" y="11111"/>
                </a:cubicBezTo>
                <a:lnTo>
                  <a:pt x="18288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2F2E2C8-2BB8-4C2A-9D4C-2A94EB4AE429}"/>
              </a:ext>
            </a:extLst>
          </p:cNvPr>
          <p:cNvSpPr/>
          <p:nvPr/>
        </p:nvSpPr>
        <p:spPr>
          <a:xfrm>
            <a:off x="2255520" y="1981200"/>
            <a:ext cx="2499360" cy="3124200"/>
          </a:xfrm>
          <a:custGeom>
            <a:avLst/>
            <a:gdLst>
              <a:gd name="connsiteX0" fmla="*/ 2164080 w 2499360"/>
              <a:gd name="connsiteY0" fmla="*/ 0 h 3124200"/>
              <a:gd name="connsiteX1" fmla="*/ 2385345 w 2499360"/>
              <a:gd name="connsiteY1" fmla="*/ 8065 h 3124200"/>
              <a:gd name="connsiteX2" fmla="*/ 2499360 w 2499360"/>
              <a:gd name="connsiteY2" fmla="*/ 20625 h 3124200"/>
              <a:gd name="connsiteX3" fmla="*/ 2398503 w 2499360"/>
              <a:gd name="connsiteY3" fmla="*/ 31736 h 3124200"/>
              <a:gd name="connsiteX4" fmla="*/ 670560 w 2499360"/>
              <a:gd name="connsiteY4" fmla="*/ 1562100 h 3124200"/>
              <a:gd name="connsiteX5" fmla="*/ 2398503 w 2499360"/>
              <a:gd name="connsiteY5" fmla="*/ 3092464 h 3124200"/>
              <a:gd name="connsiteX6" fmla="*/ 2499360 w 2499360"/>
              <a:gd name="connsiteY6" fmla="*/ 3103575 h 3124200"/>
              <a:gd name="connsiteX7" fmla="*/ 2385345 w 2499360"/>
              <a:gd name="connsiteY7" fmla="*/ 3116135 h 3124200"/>
              <a:gd name="connsiteX8" fmla="*/ 2164080 w 2499360"/>
              <a:gd name="connsiteY8" fmla="*/ 3124200 h 3124200"/>
              <a:gd name="connsiteX9" fmla="*/ 0 w 2499360"/>
              <a:gd name="connsiteY9" fmla="*/ 1562100 h 3124200"/>
              <a:gd name="connsiteX10" fmla="*/ 2164080 w 2499360"/>
              <a:gd name="connsiteY10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9360" h="3124200">
                <a:moveTo>
                  <a:pt x="2164080" y="0"/>
                </a:moveTo>
                <a:cubicBezTo>
                  <a:pt x="2238779" y="0"/>
                  <a:pt x="2312595" y="2732"/>
                  <a:pt x="2385345" y="8065"/>
                </a:cubicBezTo>
                <a:lnTo>
                  <a:pt x="2499360" y="20625"/>
                </a:lnTo>
                <a:lnTo>
                  <a:pt x="2398503" y="31736"/>
                </a:lnTo>
                <a:cubicBezTo>
                  <a:pt x="1412368" y="177396"/>
                  <a:pt x="670560" y="807217"/>
                  <a:pt x="670560" y="1562100"/>
                </a:cubicBezTo>
                <a:cubicBezTo>
                  <a:pt x="670560" y="2316984"/>
                  <a:pt x="1412368" y="2946804"/>
                  <a:pt x="2398503" y="3092464"/>
                </a:cubicBezTo>
                <a:lnTo>
                  <a:pt x="2499360" y="3103575"/>
                </a:lnTo>
                <a:lnTo>
                  <a:pt x="2385345" y="3116135"/>
                </a:lnTo>
                <a:cubicBezTo>
                  <a:pt x="2312595" y="3121468"/>
                  <a:pt x="2238779" y="3124200"/>
                  <a:pt x="2164080" y="3124200"/>
                </a:cubicBezTo>
                <a:cubicBezTo>
                  <a:pt x="968892" y="3124200"/>
                  <a:pt x="0" y="2424824"/>
                  <a:pt x="0" y="1562100"/>
                </a:cubicBezTo>
                <a:cubicBezTo>
                  <a:pt x="0" y="699376"/>
                  <a:pt x="968892" y="0"/>
                  <a:pt x="216408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2FB60AC-9EFD-4323-BFE5-1A90096E5885}"/>
              </a:ext>
            </a:extLst>
          </p:cNvPr>
          <p:cNvSpPr/>
          <p:nvPr/>
        </p:nvSpPr>
        <p:spPr>
          <a:xfrm>
            <a:off x="4754880" y="1981200"/>
            <a:ext cx="2499360" cy="3124200"/>
          </a:xfrm>
          <a:custGeom>
            <a:avLst/>
            <a:gdLst>
              <a:gd name="connsiteX0" fmla="*/ 335280 w 2499360"/>
              <a:gd name="connsiteY0" fmla="*/ 0 h 3124200"/>
              <a:gd name="connsiteX1" fmla="*/ 2499360 w 2499360"/>
              <a:gd name="connsiteY1" fmla="*/ 1562100 h 3124200"/>
              <a:gd name="connsiteX2" fmla="*/ 335280 w 2499360"/>
              <a:gd name="connsiteY2" fmla="*/ 3124200 h 3124200"/>
              <a:gd name="connsiteX3" fmla="*/ 114015 w 2499360"/>
              <a:gd name="connsiteY3" fmla="*/ 3116135 h 3124200"/>
              <a:gd name="connsiteX4" fmla="*/ 0 w 2499360"/>
              <a:gd name="connsiteY4" fmla="*/ 3103575 h 3124200"/>
              <a:gd name="connsiteX5" fmla="*/ 100857 w 2499360"/>
              <a:gd name="connsiteY5" fmla="*/ 3092464 h 3124200"/>
              <a:gd name="connsiteX6" fmla="*/ 1828800 w 2499360"/>
              <a:gd name="connsiteY6" fmla="*/ 1562100 h 3124200"/>
              <a:gd name="connsiteX7" fmla="*/ 100857 w 2499360"/>
              <a:gd name="connsiteY7" fmla="*/ 31736 h 3124200"/>
              <a:gd name="connsiteX8" fmla="*/ 0 w 2499360"/>
              <a:gd name="connsiteY8" fmla="*/ 20625 h 3124200"/>
              <a:gd name="connsiteX9" fmla="*/ 114015 w 2499360"/>
              <a:gd name="connsiteY9" fmla="*/ 8065 h 3124200"/>
              <a:gd name="connsiteX10" fmla="*/ 335280 w 2499360"/>
              <a:gd name="connsiteY10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9360" h="3124200">
                <a:moveTo>
                  <a:pt x="335280" y="0"/>
                </a:moveTo>
                <a:cubicBezTo>
                  <a:pt x="1530468" y="0"/>
                  <a:pt x="2499360" y="699376"/>
                  <a:pt x="2499360" y="1562100"/>
                </a:cubicBezTo>
                <a:cubicBezTo>
                  <a:pt x="2499360" y="2424824"/>
                  <a:pt x="1530468" y="3124200"/>
                  <a:pt x="335280" y="3124200"/>
                </a:cubicBezTo>
                <a:cubicBezTo>
                  <a:pt x="260581" y="3124200"/>
                  <a:pt x="186766" y="3121468"/>
                  <a:pt x="114015" y="3116135"/>
                </a:cubicBezTo>
                <a:lnTo>
                  <a:pt x="0" y="3103575"/>
                </a:lnTo>
                <a:lnTo>
                  <a:pt x="100857" y="3092464"/>
                </a:lnTo>
                <a:cubicBezTo>
                  <a:pt x="1086992" y="2946804"/>
                  <a:pt x="1828800" y="2316984"/>
                  <a:pt x="1828800" y="1562100"/>
                </a:cubicBezTo>
                <a:cubicBezTo>
                  <a:pt x="1828800" y="807217"/>
                  <a:pt x="1086992" y="177396"/>
                  <a:pt x="100857" y="31736"/>
                </a:cubicBezTo>
                <a:lnTo>
                  <a:pt x="0" y="20625"/>
                </a:lnTo>
                <a:lnTo>
                  <a:pt x="114015" y="8065"/>
                </a:lnTo>
                <a:cubicBezTo>
                  <a:pt x="186766" y="2732"/>
                  <a:pt x="260581" y="0"/>
                  <a:pt x="335280" y="0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E850C-56BC-43CB-B8B7-1B63C9585629}"/>
              </a:ext>
            </a:extLst>
          </p:cNvPr>
          <p:cNvSpPr txBox="1"/>
          <p:nvPr/>
        </p:nvSpPr>
        <p:spPr>
          <a:xfrm>
            <a:off x="2476500" y="2758470"/>
            <a:ext cx="22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项目成功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BF1B5-B185-42F2-80D8-949591140D1F}"/>
              </a:ext>
            </a:extLst>
          </p:cNvPr>
          <p:cNvSpPr txBox="1"/>
          <p:nvPr/>
        </p:nvSpPr>
        <p:spPr>
          <a:xfrm>
            <a:off x="6606540" y="2758470"/>
            <a:ext cx="22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项目失败</a:t>
            </a:r>
          </a:p>
        </p:txBody>
      </p:sp>
    </p:spTree>
    <p:extLst>
      <p:ext uri="{BB962C8B-B14F-4D97-AF65-F5344CB8AC3E}">
        <p14:creationId xmlns:p14="http://schemas.microsoft.com/office/powerpoint/2010/main" val="293783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254488-3CED-4FBF-8405-65591E4EDFDC}"/>
              </a:ext>
            </a:extLst>
          </p:cNvPr>
          <p:cNvSpPr/>
          <p:nvPr/>
        </p:nvSpPr>
        <p:spPr>
          <a:xfrm>
            <a:off x="655320" y="5654040"/>
            <a:ext cx="399288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A14F8E-50BE-445B-B30F-68E6E91C93BE}"/>
              </a:ext>
            </a:extLst>
          </p:cNvPr>
          <p:cNvSpPr/>
          <p:nvPr/>
        </p:nvSpPr>
        <p:spPr>
          <a:xfrm>
            <a:off x="4648200" y="5654040"/>
            <a:ext cx="661416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1564EF-EA34-47DF-802E-7640537A150C}"/>
              </a:ext>
            </a:extLst>
          </p:cNvPr>
          <p:cNvSpPr/>
          <p:nvPr/>
        </p:nvSpPr>
        <p:spPr>
          <a:xfrm>
            <a:off x="655320" y="5257800"/>
            <a:ext cx="399288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成熟度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15C434-3CA8-46EA-AC13-6FFD412F7C47}"/>
              </a:ext>
            </a:extLst>
          </p:cNvPr>
          <p:cNvSpPr/>
          <p:nvPr/>
        </p:nvSpPr>
        <p:spPr>
          <a:xfrm>
            <a:off x="4648200" y="5273040"/>
            <a:ext cx="661416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卓越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B7B649-9A0C-4CFD-B3BB-9625CB2ABCDC}"/>
              </a:ext>
            </a:extLst>
          </p:cNvPr>
          <p:cNvSpPr/>
          <p:nvPr/>
        </p:nvSpPr>
        <p:spPr>
          <a:xfrm>
            <a:off x="655320" y="1203960"/>
            <a:ext cx="10607040" cy="483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22AEE2-DC6C-4F12-AC42-B6AC6A29A5C3}"/>
              </a:ext>
            </a:extLst>
          </p:cNvPr>
          <p:cNvSpPr/>
          <p:nvPr/>
        </p:nvSpPr>
        <p:spPr>
          <a:xfrm>
            <a:off x="4648200" y="1203960"/>
            <a:ext cx="6614160" cy="406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02E8C8D-EEF1-46A0-8586-6F31BC0022B2}"/>
              </a:ext>
            </a:extLst>
          </p:cNvPr>
          <p:cNvSpPr/>
          <p:nvPr/>
        </p:nvSpPr>
        <p:spPr>
          <a:xfrm>
            <a:off x="655320" y="1249680"/>
            <a:ext cx="10591800" cy="4008120"/>
          </a:xfrm>
          <a:custGeom>
            <a:avLst/>
            <a:gdLst>
              <a:gd name="connsiteX0" fmla="*/ 0 w 10530840"/>
              <a:gd name="connsiteY0" fmla="*/ 4008120 h 4008120"/>
              <a:gd name="connsiteX1" fmla="*/ 2103120 w 10530840"/>
              <a:gd name="connsiteY1" fmla="*/ 2956560 h 4008120"/>
              <a:gd name="connsiteX2" fmla="*/ 3048000 w 10530840"/>
              <a:gd name="connsiteY2" fmla="*/ 883920 h 4008120"/>
              <a:gd name="connsiteX3" fmla="*/ 6416040 w 10530840"/>
              <a:gd name="connsiteY3" fmla="*/ 121920 h 4008120"/>
              <a:gd name="connsiteX4" fmla="*/ 10530840 w 10530840"/>
              <a:gd name="connsiteY4" fmla="*/ 0 h 400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0840" h="4008120">
                <a:moveTo>
                  <a:pt x="0" y="4008120"/>
                </a:moveTo>
                <a:cubicBezTo>
                  <a:pt x="797560" y="3742690"/>
                  <a:pt x="1595120" y="3477260"/>
                  <a:pt x="2103120" y="2956560"/>
                </a:cubicBezTo>
                <a:cubicBezTo>
                  <a:pt x="2611120" y="2435860"/>
                  <a:pt x="2329180" y="1356360"/>
                  <a:pt x="3048000" y="883920"/>
                </a:cubicBezTo>
                <a:cubicBezTo>
                  <a:pt x="3766820" y="411480"/>
                  <a:pt x="5168900" y="269240"/>
                  <a:pt x="6416040" y="121920"/>
                </a:cubicBezTo>
                <a:cubicBezTo>
                  <a:pt x="7663180" y="-25400"/>
                  <a:pt x="9839960" y="17780"/>
                  <a:pt x="105308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F30F6E0-CFA4-4DE9-9CF5-75D0E0F3BB13}"/>
              </a:ext>
            </a:extLst>
          </p:cNvPr>
          <p:cNvSpPr/>
          <p:nvPr/>
        </p:nvSpPr>
        <p:spPr>
          <a:xfrm>
            <a:off x="655320" y="1203960"/>
            <a:ext cx="10607040" cy="4069080"/>
          </a:xfrm>
          <a:custGeom>
            <a:avLst/>
            <a:gdLst>
              <a:gd name="connsiteX0" fmla="*/ 0 w 10607040"/>
              <a:gd name="connsiteY0" fmla="*/ 0 h 4069080"/>
              <a:gd name="connsiteX1" fmla="*/ 10607040 w 10607040"/>
              <a:gd name="connsiteY1" fmla="*/ 0 h 4069080"/>
              <a:gd name="connsiteX2" fmla="*/ 10607040 w 10607040"/>
              <a:gd name="connsiteY2" fmla="*/ 60960 h 4069080"/>
              <a:gd name="connsiteX3" fmla="*/ 6468421 w 10607040"/>
              <a:gd name="connsiteY3" fmla="*/ 182880 h 4069080"/>
              <a:gd name="connsiteX4" fmla="*/ 3080884 w 10607040"/>
              <a:gd name="connsiteY4" fmla="*/ 944880 h 4069080"/>
              <a:gd name="connsiteX5" fmla="*/ 2130534 w 10607040"/>
              <a:gd name="connsiteY5" fmla="*/ 3017520 h 4069080"/>
              <a:gd name="connsiteX6" fmla="*/ 1448219 w 10607040"/>
              <a:gd name="connsiteY6" fmla="*/ 3509077 h 4069080"/>
              <a:gd name="connsiteX7" fmla="*/ 1286803 w 10607040"/>
              <a:gd name="connsiteY7" fmla="*/ 3587899 h 4069080"/>
              <a:gd name="connsiteX8" fmla="*/ 15240 w 10607040"/>
              <a:gd name="connsiteY8" fmla="*/ 4069080 h 4069080"/>
              <a:gd name="connsiteX9" fmla="*/ 0 w 10607040"/>
              <a:gd name="connsiteY9" fmla="*/ 4069080 h 4069080"/>
              <a:gd name="connsiteX10" fmla="*/ 0 w 10607040"/>
              <a:gd name="connsiteY10" fmla="*/ 0 h 40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0" h="4069080">
                <a:moveTo>
                  <a:pt x="0" y="0"/>
                </a:moveTo>
                <a:lnTo>
                  <a:pt x="10607040" y="0"/>
                </a:lnTo>
                <a:lnTo>
                  <a:pt x="10607040" y="60960"/>
                </a:lnTo>
                <a:cubicBezTo>
                  <a:pt x="9912161" y="78740"/>
                  <a:pt x="7722780" y="35560"/>
                  <a:pt x="6468421" y="182880"/>
                </a:cubicBezTo>
                <a:cubicBezTo>
                  <a:pt x="5214062" y="330200"/>
                  <a:pt x="3803865" y="472440"/>
                  <a:pt x="3080884" y="944880"/>
                </a:cubicBezTo>
                <a:cubicBezTo>
                  <a:pt x="2357903" y="1417320"/>
                  <a:pt x="2641475" y="2496820"/>
                  <a:pt x="2130534" y="3017520"/>
                </a:cubicBezTo>
                <a:cubicBezTo>
                  <a:pt x="1938932" y="3212783"/>
                  <a:pt x="1706374" y="3372148"/>
                  <a:pt x="1448219" y="3509077"/>
                </a:cubicBezTo>
                <a:lnTo>
                  <a:pt x="1286803" y="3587899"/>
                </a:lnTo>
                <a:lnTo>
                  <a:pt x="15240" y="4069080"/>
                </a:lnTo>
                <a:lnTo>
                  <a:pt x="0" y="40690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2C6A05-1C15-47AB-A105-C75FFAD27521}"/>
              </a:ext>
            </a:extLst>
          </p:cNvPr>
          <p:cNvSpPr txBox="1"/>
          <p:nvPr/>
        </p:nvSpPr>
        <p:spPr>
          <a:xfrm>
            <a:off x="1615440" y="2419171"/>
            <a:ext cx="41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失败项目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AD6B7E-90BE-4DBE-8C85-E551662D5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41"/>
          <a:stretch/>
        </p:blipFill>
        <p:spPr>
          <a:xfrm>
            <a:off x="655320" y="1256885"/>
            <a:ext cx="10620152" cy="40085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5A88F93-A7A1-496B-BA16-19C741DDBAF0}"/>
              </a:ext>
            </a:extLst>
          </p:cNvPr>
          <p:cNvSpPr txBox="1"/>
          <p:nvPr/>
        </p:nvSpPr>
        <p:spPr>
          <a:xfrm>
            <a:off x="7680960" y="2529840"/>
            <a:ext cx="533400" cy="158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成功项目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25752D1-3CD3-4521-8768-E26AE823E396}"/>
              </a:ext>
            </a:extLst>
          </p:cNvPr>
          <p:cNvCxnSpPr/>
          <p:nvPr/>
        </p:nvCxnSpPr>
        <p:spPr>
          <a:xfrm flipV="1">
            <a:off x="4648200" y="1203960"/>
            <a:ext cx="0" cy="405384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669EB96-8E9A-49E7-AD43-78F576073ED6}"/>
              </a:ext>
            </a:extLst>
          </p:cNvPr>
          <p:cNvSpPr/>
          <p:nvPr/>
        </p:nvSpPr>
        <p:spPr>
          <a:xfrm>
            <a:off x="4648200" y="6195060"/>
            <a:ext cx="2225040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6315FB-E814-4E6C-9ACE-3015C908FE42}"/>
              </a:ext>
            </a:extLst>
          </p:cNvPr>
          <p:cNvSpPr txBox="1"/>
          <p:nvPr/>
        </p:nvSpPr>
        <p:spPr>
          <a:xfrm>
            <a:off x="6995160" y="6175355"/>
            <a:ext cx="115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02631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CDB670F-914B-4532-BFD7-67DDAB379E4C}"/>
              </a:ext>
            </a:extLst>
          </p:cNvPr>
          <p:cNvSpPr/>
          <p:nvPr/>
        </p:nvSpPr>
        <p:spPr>
          <a:xfrm>
            <a:off x="655320" y="1264920"/>
            <a:ext cx="10607040" cy="4770120"/>
          </a:xfrm>
          <a:custGeom>
            <a:avLst/>
            <a:gdLst>
              <a:gd name="connsiteX0" fmla="*/ 10607040 w 10607040"/>
              <a:gd name="connsiteY0" fmla="*/ 0 h 4770120"/>
              <a:gd name="connsiteX1" fmla="*/ 10607040 w 10607040"/>
              <a:gd name="connsiteY1" fmla="*/ 4770120 h 4770120"/>
              <a:gd name="connsiteX2" fmla="*/ 0 w 10607040"/>
              <a:gd name="connsiteY2" fmla="*/ 4770120 h 4770120"/>
              <a:gd name="connsiteX3" fmla="*/ 0 w 10607040"/>
              <a:gd name="connsiteY3" fmla="*/ 4008120 h 4770120"/>
              <a:gd name="connsiteX4" fmla="*/ 15240 w 10607040"/>
              <a:gd name="connsiteY4" fmla="*/ 4008120 h 4770120"/>
              <a:gd name="connsiteX5" fmla="*/ 1286803 w 10607040"/>
              <a:gd name="connsiteY5" fmla="*/ 3526939 h 4770120"/>
              <a:gd name="connsiteX6" fmla="*/ 1448219 w 10607040"/>
              <a:gd name="connsiteY6" fmla="*/ 3448117 h 4770120"/>
              <a:gd name="connsiteX7" fmla="*/ 2130534 w 10607040"/>
              <a:gd name="connsiteY7" fmla="*/ 2956560 h 4770120"/>
              <a:gd name="connsiteX8" fmla="*/ 3080884 w 10607040"/>
              <a:gd name="connsiteY8" fmla="*/ 883920 h 4770120"/>
              <a:gd name="connsiteX9" fmla="*/ 6468421 w 10607040"/>
              <a:gd name="connsiteY9" fmla="*/ 121920 h 4770120"/>
              <a:gd name="connsiteX10" fmla="*/ 10607040 w 10607040"/>
              <a:gd name="connsiteY10" fmla="*/ 0 h 477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0" h="4770120">
                <a:moveTo>
                  <a:pt x="10607040" y="0"/>
                </a:moveTo>
                <a:lnTo>
                  <a:pt x="10607040" y="4770120"/>
                </a:lnTo>
                <a:lnTo>
                  <a:pt x="0" y="4770120"/>
                </a:lnTo>
                <a:lnTo>
                  <a:pt x="0" y="4008120"/>
                </a:lnTo>
                <a:lnTo>
                  <a:pt x="15240" y="4008120"/>
                </a:lnTo>
                <a:lnTo>
                  <a:pt x="1286803" y="3526939"/>
                </a:lnTo>
                <a:lnTo>
                  <a:pt x="1448219" y="3448117"/>
                </a:lnTo>
                <a:cubicBezTo>
                  <a:pt x="1706374" y="3311188"/>
                  <a:pt x="1938932" y="3151823"/>
                  <a:pt x="2130534" y="2956560"/>
                </a:cubicBezTo>
                <a:cubicBezTo>
                  <a:pt x="2641475" y="2435860"/>
                  <a:pt x="2357903" y="1356360"/>
                  <a:pt x="3080884" y="883920"/>
                </a:cubicBezTo>
                <a:cubicBezTo>
                  <a:pt x="3803865" y="411480"/>
                  <a:pt x="5214062" y="269240"/>
                  <a:pt x="6468421" y="121920"/>
                </a:cubicBezTo>
                <a:cubicBezTo>
                  <a:pt x="7722780" y="-25400"/>
                  <a:pt x="9912161" y="17780"/>
                  <a:pt x="106070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18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田豆芽 智慧工坊</dc:creator>
  <cp:lastModifiedBy>田豆芽 智慧工坊</cp:lastModifiedBy>
  <cp:revision>19</cp:revision>
  <dcterms:created xsi:type="dcterms:W3CDTF">2020-02-13T10:09:40Z</dcterms:created>
  <dcterms:modified xsi:type="dcterms:W3CDTF">2020-02-15T00:31:36Z</dcterms:modified>
</cp:coreProperties>
</file>