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0000" autoAdjust="0"/>
  </p:normalViewPr>
  <p:slideViewPr>
    <p:cSldViewPr>
      <p:cViewPr varScale="1">
        <p:scale>
          <a:sx n="54" d="100"/>
          <a:sy n="54" d="100"/>
        </p:scale>
        <p:origin x="-26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C85F1-9E8B-4AE4-AA80-BDF8CED2AB74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F7C81-DEB7-42C0-8169-6659C4AE1B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57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7C81-DEB7-42C0-8169-6659C4AE1B9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02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Dont</a:t>
            </a:r>
            <a:r>
              <a:rPr lang="fr-FR" baseline="0" dirty="0" smtClean="0"/>
              <a:t> je vais vous présenter durant cette exposer ce que j’ai réaliser pendant ce projet.</a:t>
            </a:r>
          </a:p>
          <a:p>
            <a:r>
              <a:rPr lang="fr-FR" baseline="0" dirty="0" smtClean="0"/>
              <a:t>Ainsi j’ai eu mon objectif de réaliser une application Java qui serait en liaison avec l’api twitter afin de pouvoir effectuer une analyse de </a:t>
            </a:r>
            <a:r>
              <a:rPr lang="fr-FR" baseline="0" dirty="0" err="1" smtClean="0"/>
              <a:t>resentie</a:t>
            </a:r>
            <a:r>
              <a:rPr lang="fr-FR" baseline="0" dirty="0" smtClean="0"/>
              <a:t> envers un sujet donner.</a:t>
            </a:r>
          </a:p>
          <a:p>
            <a:r>
              <a:rPr lang="fr-FR" baseline="0" dirty="0" smtClean="0"/>
              <a:t>Exemple : Le ressentie (</a:t>
            </a:r>
            <a:r>
              <a:rPr lang="fr-FR" baseline="0" dirty="0" err="1" smtClean="0"/>
              <a:t>positif,neutre</a:t>
            </a:r>
            <a:r>
              <a:rPr lang="fr-FR" baseline="0" dirty="0" smtClean="0"/>
              <a:t> ou négatif) envers le président.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7C81-DEB7-42C0-8169-6659C4AE1B9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10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Ici je vous ai représenter la structure de l’application</a:t>
            </a:r>
            <a:r>
              <a:rPr lang="fr-FR" baseline="0" dirty="0" smtClean="0"/>
              <a:t> :</a:t>
            </a:r>
          </a:p>
          <a:p>
            <a:r>
              <a:rPr lang="fr-FR" baseline="0" dirty="0" smtClean="0"/>
              <a:t>On voit ici un gros bloc application dans lequel on va retrouver le code </a:t>
            </a:r>
            <a:r>
              <a:rPr lang="fr-FR" baseline="0" dirty="0" err="1" smtClean="0"/>
              <a:t>consernant</a:t>
            </a:r>
            <a:r>
              <a:rPr lang="fr-FR" baseline="0" dirty="0" smtClean="0"/>
              <a:t> : l’api, l’interface ou encore les algorithme de classification</a:t>
            </a:r>
          </a:p>
          <a:p>
            <a:r>
              <a:rPr lang="fr-FR" baseline="0" dirty="0" smtClean="0"/>
              <a:t>L’application en elle-même a été réaliser sur un model MVC</a:t>
            </a:r>
          </a:p>
          <a:p>
            <a:r>
              <a:rPr lang="fr-FR" baseline="0" dirty="0" smtClean="0"/>
              <a:t>On voit que l’application va communiquer avec une base de donnée dit base d’apprentissage qui ne sera </a:t>
            </a:r>
            <a:r>
              <a:rPr lang="fr-FR" baseline="0" dirty="0" err="1" smtClean="0"/>
              <a:t>null</a:t>
            </a:r>
            <a:r>
              <a:rPr lang="fr-FR" baseline="0" dirty="0" smtClean="0"/>
              <a:t> autre que des fichiers csv contenant les données des tweets</a:t>
            </a:r>
          </a:p>
          <a:p>
            <a:r>
              <a:rPr lang="fr-FR" baseline="0" dirty="0" smtClean="0"/>
              <a:t>Et on voit aussi que l’application va communiquer directement avec Twitter via l’api pour récupérer des différents tweets.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7C81-DEB7-42C0-8169-6659C4AE1B9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896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Au</a:t>
            </a:r>
            <a:r>
              <a:rPr lang="fr-FR" baseline="0" dirty="0" smtClean="0"/>
              <a:t> cœur de l’application java on y trouve 4 package de classe :</a:t>
            </a:r>
          </a:p>
          <a:p>
            <a:r>
              <a:rPr lang="fr-FR" dirty="0" smtClean="0"/>
              <a:t>Le</a:t>
            </a:r>
            <a:r>
              <a:rPr lang="fr-FR" baseline="0" dirty="0" smtClean="0"/>
              <a:t> package </a:t>
            </a:r>
            <a:r>
              <a:rPr lang="fr-FR" baseline="0" dirty="0" err="1" smtClean="0"/>
              <a:t>controler</a:t>
            </a:r>
            <a:r>
              <a:rPr lang="fr-FR" baseline="0" dirty="0" smtClean="0"/>
              <a:t> qui contient les différents contrôler nécessaire à l’application pour le fonctionnement des interfaces</a:t>
            </a:r>
          </a:p>
          <a:p>
            <a:r>
              <a:rPr lang="fr-FR" baseline="0" dirty="0" smtClean="0"/>
              <a:t>Le package twitter qui contient les différents classe de traitement de l’application et contenant les divers algorithme</a:t>
            </a:r>
          </a:p>
          <a:p>
            <a:r>
              <a:rPr lang="fr-FR" baseline="0" dirty="0" smtClean="0"/>
              <a:t>Le package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contenant les différentes interface et fenêtre de l’application</a:t>
            </a:r>
          </a:p>
          <a:p>
            <a:r>
              <a:rPr lang="fr-FR" baseline="0" dirty="0" smtClean="0"/>
              <a:t>Et enfin le package main qui sert uniquement à lancer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7C81-DEB7-42C0-8169-6659C4AE1B9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93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Donc comme dit précédemment</a:t>
            </a:r>
            <a:r>
              <a:rPr lang="fr-FR" baseline="0" dirty="0" smtClean="0"/>
              <a:t> la base d’apprentissage est juste </a:t>
            </a:r>
            <a:r>
              <a:rPr lang="fr-FR" baseline="0" dirty="0" err="1" smtClean="0"/>
              <a:t>consistituer</a:t>
            </a:r>
            <a:r>
              <a:rPr lang="fr-FR" baseline="0" dirty="0" smtClean="0"/>
              <a:t> de fichier csv dans </a:t>
            </a:r>
            <a:r>
              <a:rPr lang="fr-FR" baseline="0" dirty="0" err="1" smtClean="0"/>
              <a:t>lesquel</a:t>
            </a:r>
            <a:r>
              <a:rPr lang="fr-FR" baseline="0" dirty="0" smtClean="0"/>
              <a:t> on va récolté nos tweet</a:t>
            </a:r>
          </a:p>
          <a:p>
            <a:r>
              <a:rPr lang="fr-FR" baseline="0" dirty="0" smtClean="0"/>
              <a:t>Le fichiers csv de base qui va stocker tous les tweets aujourd’hui contient environ 1000 tweet concernant divers terme comme les élection présidentiel, </a:t>
            </a:r>
            <a:r>
              <a:rPr lang="fr-FR" baseline="0" dirty="0" err="1" smtClean="0"/>
              <a:t>vlille</a:t>
            </a:r>
            <a:r>
              <a:rPr lang="fr-FR" baseline="0" dirty="0" smtClean="0"/>
              <a:t> ou encore l’équipe de France de basket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7C81-DEB7-42C0-8169-6659C4AE1B9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52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réaliser l’analyse de notre base d’apprentissage il a fallu posséder à un nettoyage de la base.</a:t>
            </a:r>
          </a:p>
          <a:p>
            <a:r>
              <a:rPr lang="fr-FR" dirty="0" smtClean="0"/>
              <a:t>Grâce à</a:t>
            </a:r>
            <a:r>
              <a:rPr lang="fr-FR" baseline="0" dirty="0" smtClean="0"/>
              <a:t> des expression régulier et aux classe Java </a:t>
            </a:r>
            <a:r>
              <a:rPr lang="fr-FR" baseline="0" dirty="0" err="1" smtClean="0"/>
              <a:t>patern</a:t>
            </a:r>
            <a:r>
              <a:rPr lang="fr-FR" baseline="0" dirty="0" smtClean="0"/>
              <a:t> et matcher j’ai réussi à supprimer les @, RT, URL, # ainsi que les tweet redondants, des cas d’exception qui on été trouver comme des tweet vide on du être gérer mais aussi la suppression d’</a:t>
            </a:r>
            <a:r>
              <a:rPr lang="fr-FR" baseline="0" dirty="0" err="1" smtClean="0"/>
              <a:t>émoticone</a:t>
            </a:r>
            <a:r>
              <a:rPr lang="fr-FR" baseline="0" dirty="0" smtClean="0"/>
              <a:t> négatif et positif en même temps.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Cette partie du projet a pris plus de temps de prévu à cause de cas d’exception a gérer comme le cas ou après </a:t>
            </a:r>
            <a:r>
              <a:rPr lang="fr-FR" baseline="0" dirty="0" err="1" smtClean="0"/>
              <a:t>néttoyage</a:t>
            </a:r>
            <a:r>
              <a:rPr lang="fr-FR" baseline="0" dirty="0" smtClean="0"/>
              <a:t> de tweet on se retrouver avec un tweet vide ou encore la suppression de multiple retour chariot.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7C81-DEB7-42C0-8169-6659C4AE1B9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47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41EBA22-26B7-4E44-AD5F-295EE5951616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PJE2 TWITTER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 CHRISTOPHER DESHAIES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17232"/>
            <a:ext cx="2371725" cy="12382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842456"/>
            <a:ext cx="1828850" cy="86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Estimation KNN de la polarité des Tweets</a:t>
            </a:r>
          </a:p>
          <a:p>
            <a:pPr lvl="1"/>
            <a:r>
              <a:rPr lang="fr-FR" dirty="0" smtClean="0"/>
              <a:t>Division de la base d’apprentissage en 2:</a:t>
            </a:r>
          </a:p>
          <a:p>
            <a:pPr lvl="2"/>
            <a:r>
              <a:rPr lang="fr-FR" dirty="0" smtClean="0"/>
              <a:t>1/3 qui seront vérifier par KNN</a:t>
            </a:r>
          </a:p>
          <a:p>
            <a:pPr lvl="2"/>
            <a:r>
              <a:rPr lang="fr-FR" dirty="0" smtClean="0"/>
              <a:t>2/3 qui servira de base d’apprentissage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But : Vérification de la qualité de la base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Analyse algorithmique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01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Application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2636912"/>
            <a:ext cx="756084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Application</a:t>
            </a: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2636912"/>
            <a:ext cx="734481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Application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855" y="2674938"/>
            <a:ext cx="4656228" cy="345122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503483" cy="486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4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Application</a:t>
            </a: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1898306"/>
            <a:ext cx="5616624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0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8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20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fr-FR" sz="2400" dirty="0" smtClean="0"/>
          </a:p>
          <a:p>
            <a:pPr marL="514350" indent="-514350">
              <a:buFont typeface="+mj-lt"/>
              <a:buAutoNum type="romanUcPeriod"/>
            </a:pPr>
            <a:r>
              <a:rPr lang="fr-FR" sz="2400" dirty="0" smtClean="0"/>
              <a:t>Structure logiciel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dirty="0" smtClean="0"/>
              <a:t>Base d’apprentissage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dirty="0" smtClean="0"/>
              <a:t>Analyse algorithmique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Application</a:t>
            </a:r>
            <a:endParaRPr lang="fr-FR" sz="2400" dirty="0" smtClean="0"/>
          </a:p>
          <a:p>
            <a:pPr marL="0" indent="0"/>
            <a:endParaRPr lang="fr-FR" sz="2400" dirty="0" smtClean="0"/>
          </a:p>
          <a:p>
            <a:pPr marL="0" indent="0"/>
            <a:r>
              <a:rPr lang="fr-FR" sz="2400" dirty="0" smtClean="0"/>
              <a:t>Conclusion</a:t>
            </a:r>
            <a:endParaRPr lang="fr-FR" sz="24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252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Structure Logiciel</a:t>
            </a:r>
            <a:endParaRPr lang="fr-FR" dirty="0"/>
          </a:p>
        </p:txBody>
      </p:sp>
      <p:sp>
        <p:nvSpPr>
          <p:cNvPr id="6" name="Organigramme : Disque magnétique 5"/>
          <p:cNvSpPr/>
          <p:nvPr/>
        </p:nvSpPr>
        <p:spPr>
          <a:xfrm>
            <a:off x="979240" y="5085184"/>
            <a:ext cx="1584176" cy="12961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835224" y="551723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Base d’apprentissage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619672" y="2420888"/>
            <a:ext cx="4392488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883632" y="2519385"/>
            <a:ext cx="186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051720" y="3233123"/>
            <a:ext cx="1080120" cy="42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051720" y="323312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707904" y="3068960"/>
            <a:ext cx="1656184" cy="533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07904" y="30689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Interface Java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419872" y="378904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3419872" y="3789040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Algorithme de classification</a:t>
            </a:r>
            <a:endParaRPr lang="fr-FR" sz="1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7236296" y="3657600"/>
            <a:ext cx="1368152" cy="38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Twitter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6156176" y="306896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6156176" y="346500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2707432" y="4689140"/>
            <a:ext cx="642342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2883632" y="4689140"/>
            <a:ext cx="93228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70" y="2704051"/>
            <a:ext cx="898404" cy="8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Structure Logiciel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4824"/>
            <a:ext cx="6467475" cy="4486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21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Fichiers CSV</a:t>
            </a:r>
          </a:p>
          <a:p>
            <a:r>
              <a:rPr lang="fr-FR" dirty="0" smtClean="0"/>
              <a:t>Contient environ 1000 tweets</a:t>
            </a:r>
          </a:p>
          <a:p>
            <a:r>
              <a:rPr lang="fr-FR" dirty="0" smtClean="0"/>
              <a:t>Terme principaux des tweets récoltés: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Election présidentiel</a:t>
            </a:r>
          </a:p>
          <a:p>
            <a:pPr lvl="2"/>
            <a:r>
              <a:rPr lang="fr-FR" dirty="0" smtClean="0"/>
              <a:t>Vlille</a:t>
            </a:r>
          </a:p>
          <a:p>
            <a:pPr lvl="2"/>
            <a:r>
              <a:rPr lang="fr-FR" dirty="0" smtClean="0"/>
              <a:t>Equipe de France de Basket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Base d’apprentissage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43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Nettoyage de la base: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Suppression de certains caractères (@,RT,#,URL …)</a:t>
            </a:r>
          </a:p>
          <a:p>
            <a:pPr lvl="2"/>
            <a:r>
              <a:rPr lang="fr-FR" dirty="0" smtClean="0"/>
              <a:t>Suppression des tweets redondants</a:t>
            </a:r>
          </a:p>
          <a:p>
            <a:pPr lvl="2"/>
            <a:r>
              <a:rPr lang="fr-FR" dirty="0" smtClean="0"/>
              <a:t>Suppression des tweets vides</a:t>
            </a:r>
          </a:p>
          <a:p>
            <a:pPr lvl="2"/>
            <a:r>
              <a:rPr lang="fr-FR" dirty="0" smtClean="0"/>
              <a:t>Etc…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Base d’apprentissage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0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3 Types d’analyse de polarité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Annotation des polarité par recherche de mots-clefs</a:t>
            </a:r>
          </a:p>
          <a:p>
            <a:pPr lvl="1"/>
            <a:r>
              <a:rPr lang="fr-FR" dirty="0" smtClean="0"/>
              <a:t>Estimation KNN des polarités des Tweets</a:t>
            </a:r>
          </a:p>
          <a:p>
            <a:pPr lvl="1"/>
            <a:r>
              <a:rPr lang="fr-FR" dirty="0" smtClean="0"/>
              <a:t>Estimation Bayésiennes des polarités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Analyse algorithmique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40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Annotation des polarités par recherche de mots-clefs</a:t>
            </a:r>
          </a:p>
          <a:p>
            <a:pPr lvl="1"/>
            <a:r>
              <a:rPr lang="fr-FR" dirty="0" smtClean="0"/>
              <a:t>2 fichiers :</a:t>
            </a:r>
          </a:p>
          <a:p>
            <a:pPr lvl="3"/>
            <a:r>
              <a:rPr lang="fr-FR" dirty="0" smtClean="0"/>
              <a:t>Positif.txt</a:t>
            </a:r>
          </a:p>
          <a:p>
            <a:pPr lvl="3"/>
            <a:r>
              <a:rPr lang="fr-FR" dirty="0" smtClean="0"/>
              <a:t>Negatif.txt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Positif:</a:t>
            </a:r>
          </a:p>
          <a:p>
            <a:pPr lvl="2"/>
            <a:r>
              <a:rPr lang="fr-FR" dirty="0" smtClean="0"/>
              <a:t>Méthode de recherche de polarité simple</a:t>
            </a:r>
            <a:endParaRPr lang="fr-FR" dirty="0"/>
          </a:p>
          <a:p>
            <a:pPr lvl="1"/>
            <a:r>
              <a:rPr lang="fr-FR" dirty="0" smtClean="0"/>
              <a:t>Négatif:</a:t>
            </a:r>
          </a:p>
          <a:p>
            <a:pPr lvl="2"/>
            <a:r>
              <a:rPr lang="fr-FR" dirty="0" smtClean="0"/>
              <a:t>Fiabilité </a:t>
            </a:r>
            <a:r>
              <a:rPr lang="fr-FR" dirty="0" err="1" smtClean="0"/>
              <a:t>limitté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Analyse algorithmique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51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576</TotalTime>
  <Words>586</Words>
  <Application>Microsoft Office PowerPoint</Application>
  <PresentationFormat>Affichage à l'écran (4:3)</PresentationFormat>
  <Paragraphs>87</Paragraphs>
  <Slides>15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Vagues</vt:lpstr>
      <vt:lpstr>Soutenance PJE2 TWITTER</vt:lpstr>
      <vt:lpstr>Introduction</vt:lpstr>
      <vt:lpstr>Sommaire</vt:lpstr>
      <vt:lpstr>1. Structure Logiciel</vt:lpstr>
      <vt:lpstr>1. Structure Logiciel</vt:lpstr>
      <vt:lpstr>2. Base d’apprentissage</vt:lpstr>
      <vt:lpstr>2. Base d’apprentissage</vt:lpstr>
      <vt:lpstr>3. Analyse algorithmique</vt:lpstr>
      <vt:lpstr>3. Analyse algorithmique</vt:lpstr>
      <vt:lpstr>3. Analyse algorithmique</vt:lpstr>
      <vt:lpstr>4. Application</vt:lpstr>
      <vt:lpstr>4. Application</vt:lpstr>
      <vt:lpstr>4. Application</vt:lpstr>
      <vt:lpstr>4. Application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PJE2 TWITTER</dc:title>
  <dc:creator>Christopher DESHAIES</dc:creator>
  <cp:lastModifiedBy>Christopher DESHAIES</cp:lastModifiedBy>
  <cp:revision>15</cp:revision>
  <dcterms:created xsi:type="dcterms:W3CDTF">2014-12-15T13:26:40Z</dcterms:created>
  <dcterms:modified xsi:type="dcterms:W3CDTF">2014-12-15T23:02:45Z</dcterms:modified>
</cp:coreProperties>
</file>