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3"/>
  </p:notesMasterIdLst>
  <p:handoutMasterIdLst>
    <p:handoutMasterId r:id="rId14"/>
  </p:handoutMasterIdLst>
  <p:sldIdLst>
    <p:sldId id="257" r:id="rId5"/>
    <p:sldId id="268" r:id="rId6"/>
    <p:sldId id="272" r:id="rId7"/>
    <p:sldId id="267" r:id="rId8"/>
    <p:sldId id="269" r:id="rId9"/>
    <p:sldId id="270" r:id="rId10"/>
    <p:sldId id="271" r:id="rId11"/>
    <p:sldId id="273" r:id="rId12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>
      <p:cViewPr varScale="1">
        <p:scale>
          <a:sx n="86" d="100"/>
          <a:sy n="86" d="100"/>
        </p:scale>
        <p:origin x="562" y="48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6/21/2021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6/21/2021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6/21/2021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6/21/2021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6/21/2021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6/21/2021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6/21/2021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6/21/2021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6/21/2021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6/21/2021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6/21/2021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6/21/2021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6/21/2021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6/21/2021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Industry Project – Grow box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Group 3</a:t>
            </a:r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Achievements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Successful network established</a:t>
            </a:r>
          </a:p>
          <a:p>
            <a:r>
              <a:rPr lang="en-US" dirty="0"/>
              <a:t>Shared water tank</a:t>
            </a:r>
          </a:p>
          <a:p>
            <a:r>
              <a:rPr lang="en-US" dirty="0"/>
              <a:t>Node-red dashboard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D3880F25-F5AC-4F91-984F-1F063013B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5705" y="267072"/>
            <a:ext cx="4062942" cy="710208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Context Diagram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C9096B9-377D-4716-9A52-E5EA20ADF080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tretch/>
        </p:blipFill>
        <p:spPr>
          <a:xfrm>
            <a:off x="5590357" y="98101"/>
            <a:ext cx="6480720" cy="6661797"/>
          </a:xfrm>
          <a:noFill/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BEF150B-7F54-4DFA-B808-0CDEE9E694B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662" r="66424" b="10883"/>
          <a:stretch/>
        </p:blipFill>
        <p:spPr>
          <a:xfrm>
            <a:off x="909836" y="1119051"/>
            <a:ext cx="2481553" cy="233781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11252E4-7E98-43E8-BFE1-B99BCA0F93D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7131" t="3456" b="5287"/>
          <a:stretch/>
        </p:blipFill>
        <p:spPr>
          <a:xfrm>
            <a:off x="3057176" y="4126180"/>
            <a:ext cx="2360724" cy="233781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5FE652D-DB48-4EF3-A60C-2B4229658E0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808" t="2540" r="33323" b="3549"/>
          <a:stretch/>
        </p:blipFill>
        <p:spPr>
          <a:xfrm>
            <a:off x="568627" y="4126180"/>
            <a:ext cx="2237694" cy="2337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436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218883" y="404664"/>
            <a:ext cx="10360501" cy="871840"/>
          </a:xfrm>
        </p:spPr>
        <p:txBody>
          <a:bodyPr/>
          <a:lstStyle/>
          <a:p>
            <a:r>
              <a:rPr lang="en-US" dirty="0"/>
              <a:t>Issues encountered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77730C-C6B8-4DC9-A1DB-D8AC1BCFCA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7868" y="1556792"/>
            <a:ext cx="10360501" cy="223125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Not checking ACK messages for every message</a:t>
            </a:r>
          </a:p>
          <a:p>
            <a:r>
              <a:rPr lang="en-US" dirty="0"/>
              <a:t>Missing physical prototype</a:t>
            </a:r>
          </a:p>
          <a:p>
            <a:r>
              <a:rPr lang="en-US" dirty="0"/>
              <a:t>Missing pre-made crop programs (Ex: Tomato…)</a:t>
            </a:r>
          </a:p>
          <a:p>
            <a:r>
              <a:rPr lang="en-US" dirty="0"/>
              <a:t>Disconnecting Grow box</a:t>
            </a:r>
          </a:p>
        </p:txBody>
      </p:sp>
    </p:spTree>
    <p:extLst>
      <p:ext uri="{BB962C8B-B14F-4D97-AF65-F5344CB8AC3E}">
        <p14:creationId xmlns:p14="http://schemas.microsoft.com/office/powerpoint/2010/main" val="1484811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3852" y="2932861"/>
            <a:ext cx="10360501" cy="1223963"/>
          </a:xfrm>
        </p:spPr>
        <p:txBody>
          <a:bodyPr/>
          <a:lstStyle/>
          <a:p>
            <a:r>
              <a:rPr lang="en-US" dirty="0"/>
              <a:t>Performance aspects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53852" y="4365104"/>
            <a:ext cx="10360501" cy="1506096"/>
          </a:xfrm>
        </p:spPr>
        <p:txBody>
          <a:bodyPr/>
          <a:lstStyle/>
          <a:p>
            <a:r>
              <a:rPr lang="en-US" dirty="0"/>
              <a:t>Messages are being sent faster than needed to avoid them being missed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6AC3BE5-A7A7-4B53-82D3-B6C6A0F736F6}"/>
              </a:ext>
            </a:extLst>
          </p:cNvPr>
          <p:cNvSpPr txBox="1">
            <a:spLocks/>
          </p:cNvSpPr>
          <p:nvPr/>
        </p:nvSpPr>
        <p:spPr>
          <a:xfrm>
            <a:off x="1053852" y="14778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Quality of design and code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94DD4A7-4590-4A22-825B-5D0180617CFD}"/>
              </a:ext>
            </a:extLst>
          </p:cNvPr>
          <p:cNvSpPr txBox="1">
            <a:spLocks/>
          </p:cNvSpPr>
          <p:nvPr/>
        </p:nvSpPr>
        <p:spPr>
          <a:xfrm>
            <a:off x="1053851" y="1421936"/>
            <a:ext cx="10360501" cy="2079071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Mostly focused on happy flow</a:t>
            </a:r>
          </a:p>
          <a:p>
            <a:r>
              <a:rPr lang="en-US" dirty="0"/>
              <a:t>Initial class diagram did not match final product </a:t>
            </a:r>
          </a:p>
          <a:p>
            <a:r>
              <a:rPr lang="en-US" dirty="0"/>
              <a:t>Code takes a lot of memory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911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process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163561" cy="4465320"/>
          </a:xfrm>
        </p:spPr>
        <p:txBody>
          <a:bodyPr/>
          <a:lstStyle/>
          <a:p>
            <a:r>
              <a:rPr lang="en-US" dirty="0"/>
              <a:t>What went wrong?</a:t>
            </a:r>
          </a:p>
          <a:p>
            <a:pPr lvl="1"/>
            <a:r>
              <a:rPr lang="en-US" dirty="0"/>
              <a:t>Promised more than delivered</a:t>
            </a:r>
          </a:p>
          <a:p>
            <a:pPr lvl="2"/>
            <a:r>
              <a:rPr lang="en-US" dirty="0"/>
              <a:t>physical prototype</a:t>
            </a:r>
          </a:p>
          <a:p>
            <a:pPr lvl="2"/>
            <a:endParaRPr lang="en-US" dirty="0"/>
          </a:p>
          <a:p>
            <a:r>
              <a:rPr lang="en-US" dirty="0"/>
              <a:t>What went well?</a:t>
            </a:r>
          </a:p>
          <a:p>
            <a:pPr lvl="1"/>
            <a:r>
              <a:rPr lang="en-US" dirty="0"/>
              <a:t>Have a working network</a:t>
            </a:r>
          </a:p>
          <a:p>
            <a:pPr lvl="2"/>
            <a:r>
              <a:rPr lang="en-US" dirty="0"/>
              <a:t>simulated nodes</a:t>
            </a:r>
          </a:p>
          <a:p>
            <a:pPr lvl="1"/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628DA4A-D086-41E9-94FA-9D967A6D7306}"/>
              </a:ext>
            </a:extLst>
          </p:cNvPr>
          <p:cNvSpPr txBox="1">
            <a:spLocks/>
          </p:cNvSpPr>
          <p:nvPr/>
        </p:nvSpPr>
        <p:spPr>
          <a:xfrm>
            <a:off x="6382444" y="1706880"/>
            <a:ext cx="5163561" cy="446532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Effort and time spent? </a:t>
            </a:r>
          </a:p>
          <a:p>
            <a:pPr lvl="1"/>
            <a:r>
              <a:rPr lang="en-US" dirty="0"/>
              <a:t>Every member of the group had individual tasks</a:t>
            </a:r>
          </a:p>
          <a:p>
            <a:pPr lvl="1"/>
            <a:r>
              <a:rPr lang="en-US" dirty="0"/>
              <a:t>Everything was integrated at the end</a:t>
            </a:r>
          </a:p>
          <a:p>
            <a:r>
              <a:rPr lang="en-US" sz="2800" dirty="0"/>
              <a:t>Quality check?</a:t>
            </a:r>
          </a:p>
          <a:p>
            <a:pPr lvl="1"/>
            <a:r>
              <a:rPr lang="en-US" dirty="0"/>
              <a:t>Stress test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4015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2A895-8238-492A-9561-5EC638810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161" y="1412776"/>
            <a:ext cx="10360501" cy="1223963"/>
          </a:xfrm>
        </p:spPr>
        <p:txBody>
          <a:bodyPr>
            <a:normAutofit/>
          </a:bodyPr>
          <a:lstStyle/>
          <a:p>
            <a:pPr algn="ctr"/>
            <a:r>
              <a:rPr lang="en-US" sz="7200" dirty="0"/>
              <a:t>Demo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6010CD-8EA0-426F-90F6-C9B84D983973}"/>
              </a:ext>
            </a:extLst>
          </p:cNvPr>
          <p:cNvSpPr txBox="1"/>
          <p:nvPr/>
        </p:nvSpPr>
        <p:spPr>
          <a:xfrm>
            <a:off x="1157538" y="2708920"/>
            <a:ext cx="95770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Grow-box with server, water tank, and dashboard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Two Grow-boxes with server, water tank, and dashboard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Shared water priority (Distributed Systems)</a:t>
            </a:r>
          </a:p>
        </p:txBody>
      </p:sp>
    </p:spTree>
    <p:extLst>
      <p:ext uri="{BB962C8B-B14F-4D97-AF65-F5344CB8AC3E}">
        <p14:creationId xmlns:p14="http://schemas.microsoft.com/office/powerpoint/2010/main" val="2574521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2A895-8238-492A-9561-5EC638810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820" y="2817018"/>
            <a:ext cx="10360501" cy="1223963"/>
          </a:xfrm>
        </p:spPr>
        <p:txBody>
          <a:bodyPr>
            <a:normAutofit/>
          </a:bodyPr>
          <a:lstStyle/>
          <a:p>
            <a:pPr algn="ctr"/>
            <a:r>
              <a:rPr lang="en-US" sz="72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187886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230</TotalTime>
  <Words>156</Words>
  <Application>Microsoft Office PowerPoint</Application>
  <PresentationFormat>Custom</PresentationFormat>
  <Paragraphs>36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Tech 16x9</vt:lpstr>
      <vt:lpstr>Industry Project – Grow box</vt:lpstr>
      <vt:lpstr>Final Achievements</vt:lpstr>
      <vt:lpstr>Context Diagram</vt:lpstr>
      <vt:lpstr>Issues encountered</vt:lpstr>
      <vt:lpstr>Performance aspects</vt:lpstr>
      <vt:lpstr>Evaluation process </vt:lpstr>
      <vt:lpstr>Demo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Industry Project – Grow box</dc:title>
  <dc:creator>Marco Cardillo</dc:creator>
  <cp:lastModifiedBy>Marco Cardillo</cp:lastModifiedBy>
  <cp:revision>10</cp:revision>
  <dcterms:created xsi:type="dcterms:W3CDTF">2021-06-21T08:57:05Z</dcterms:created>
  <dcterms:modified xsi:type="dcterms:W3CDTF">2021-06-21T12:47:43Z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