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3921" autoAdjust="0"/>
  </p:normalViewPr>
  <p:slideViewPr>
    <p:cSldViewPr snapToGrid="0">
      <p:cViewPr varScale="1">
        <p:scale>
          <a:sx n="118" d="100"/>
          <a:sy n="118" d="100"/>
        </p:scale>
        <p:origin x="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9BFD8-C8B2-4313-8907-2E3913079D4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5B95E6-F621-40C3-8124-F89DBEEF0AD5}">
      <dgm:prSet/>
      <dgm:spPr/>
      <dgm:t>
        <a:bodyPr/>
        <a:lstStyle/>
        <a:p>
          <a:r>
            <a:rPr lang="en-US"/>
            <a:t>Use cases</a:t>
          </a:r>
        </a:p>
      </dgm:t>
    </dgm:pt>
    <dgm:pt modelId="{05A8483E-64CC-4B1C-8EAF-5C49103E7F66}" type="parTrans" cxnId="{5D4B864B-E099-4B86-B854-A04218FFDF23}">
      <dgm:prSet/>
      <dgm:spPr/>
      <dgm:t>
        <a:bodyPr/>
        <a:lstStyle/>
        <a:p>
          <a:endParaRPr lang="en-US"/>
        </a:p>
      </dgm:t>
    </dgm:pt>
    <dgm:pt modelId="{F49C2FDA-CA1D-4BC2-999C-3530B87C09AD}" type="sibTrans" cxnId="{5D4B864B-E099-4B86-B854-A04218FFDF23}">
      <dgm:prSet/>
      <dgm:spPr/>
      <dgm:t>
        <a:bodyPr/>
        <a:lstStyle/>
        <a:p>
          <a:endParaRPr lang="en-US"/>
        </a:p>
      </dgm:t>
    </dgm:pt>
    <dgm:pt modelId="{CB2BBED4-A261-4320-AE2C-7CDCE518A3CC}">
      <dgm:prSet/>
      <dgm:spPr/>
      <dgm:t>
        <a:bodyPr/>
        <a:lstStyle/>
        <a:p>
          <a:r>
            <a:rPr lang="en-US"/>
            <a:t>Requirements (user, functional and non-functional requirements)</a:t>
          </a:r>
        </a:p>
      </dgm:t>
    </dgm:pt>
    <dgm:pt modelId="{4934FEF2-AB88-4E08-9ADF-59B256291EEA}" type="parTrans" cxnId="{0C026A0C-9388-47EF-B3A6-B94B4CBFFCAE}">
      <dgm:prSet/>
      <dgm:spPr/>
      <dgm:t>
        <a:bodyPr/>
        <a:lstStyle/>
        <a:p>
          <a:endParaRPr lang="en-US"/>
        </a:p>
      </dgm:t>
    </dgm:pt>
    <dgm:pt modelId="{F8C6F324-C8F5-4AC4-B65E-49D98E87AD43}" type="sibTrans" cxnId="{0C026A0C-9388-47EF-B3A6-B94B4CBFFCAE}">
      <dgm:prSet/>
      <dgm:spPr/>
      <dgm:t>
        <a:bodyPr/>
        <a:lstStyle/>
        <a:p>
          <a:endParaRPr lang="en-US"/>
        </a:p>
      </dgm:t>
    </dgm:pt>
    <dgm:pt modelId="{DCA7B30D-2AC5-484A-B0E7-3E09283D288C}">
      <dgm:prSet/>
      <dgm:spPr/>
      <dgm:t>
        <a:bodyPr/>
        <a:lstStyle/>
        <a:p>
          <a:r>
            <a:rPr lang="en-US"/>
            <a:t>Test plan</a:t>
          </a:r>
        </a:p>
      </dgm:t>
    </dgm:pt>
    <dgm:pt modelId="{56B57A53-52E1-4963-B56A-9D9560F01263}" type="parTrans" cxnId="{D47CBD0D-5FB0-499E-82A6-61601B7757A6}">
      <dgm:prSet/>
      <dgm:spPr/>
      <dgm:t>
        <a:bodyPr/>
        <a:lstStyle/>
        <a:p>
          <a:endParaRPr lang="en-US"/>
        </a:p>
      </dgm:t>
    </dgm:pt>
    <dgm:pt modelId="{D5050E82-CE4B-44DB-AB15-01D144145D1B}" type="sibTrans" cxnId="{D47CBD0D-5FB0-499E-82A6-61601B7757A6}">
      <dgm:prSet/>
      <dgm:spPr/>
      <dgm:t>
        <a:bodyPr/>
        <a:lstStyle/>
        <a:p>
          <a:endParaRPr lang="en-US"/>
        </a:p>
      </dgm:t>
    </dgm:pt>
    <dgm:pt modelId="{3CBC8347-C346-47B1-BBCF-42F587D8C4DE}">
      <dgm:prSet/>
      <dgm:spPr/>
      <dgm:t>
        <a:bodyPr/>
        <a:lstStyle/>
        <a:p>
          <a:r>
            <a:rPr lang="en-US"/>
            <a:t>Context diagram</a:t>
          </a:r>
        </a:p>
      </dgm:t>
    </dgm:pt>
    <dgm:pt modelId="{499513E3-EB5C-4BB1-88C3-D651BBC1166D}" type="parTrans" cxnId="{E09CA1EA-F734-46DA-A9CD-67510BD7AB37}">
      <dgm:prSet/>
      <dgm:spPr/>
      <dgm:t>
        <a:bodyPr/>
        <a:lstStyle/>
        <a:p>
          <a:endParaRPr lang="en-US"/>
        </a:p>
      </dgm:t>
    </dgm:pt>
    <dgm:pt modelId="{A596D73B-65B2-4201-A469-DE6274027C78}" type="sibTrans" cxnId="{E09CA1EA-F734-46DA-A9CD-67510BD7AB37}">
      <dgm:prSet/>
      <dgm:spPr/>
      <dgm:t>
        <a:bodyPr/>
        <a:lstStyle/>
        <a:p>
          <a:endParaRPr lang="en-US"/>
        </a:p>
      </dgm:t>
    </dgm:pt>
    <dgm:pt modelId="{F3C51949-3C87-419C-8CC9-391CF7B2F6F6}" type="pres">
      <dgm:prSet presAssocID="{7939BFD8-C8B2-4313-8907-2E3913079D4E}" presName="linear" presStyleCnt="0">
        <dgm:presLayoutVars>
          <dgm:animLvl val="lvl"/>
          <dgm:resizeHandles val="exact"/>
        </dgm:presLayoutVars>
      </dgm:prSet>
      <dgm:spPr/>
    </dgm:pt>
    <dgm:pt modelId="{C25FA870-F80D-4D72-8C48-2166A67BD66E}" type="pres">
      <dgm:prSet presAssocID="{0F5B95E6-F621-40C3-8124-F89DBEEF0A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881179-D7C6-4FA0-9009-B31F85731E85}" type="pres">
      <dgm:prSet presAssocID="{F49C2FDA-CA1D-4BC2-999C-3530B87C09AD}" presName="spacer" presStyleCnt="0"/>
      <dgm:spPr/>
    </dgm:pt>
    <dgm:pt modelId="{2C39AF1A-FE0E-4632-A0EC-A2719AA19EF1}" type="pres">
      <dgm:prSet presAssocID="{CB2BBED4-A261-4320-AE2C-7CDCE518A3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38E99E-4523-4F0A-8FDD-D2B542BD5C3F}" type="pres">
      <dgm:prSet presAssocID="{F8C6F324-C8F5-4AC4-B65E-49D98E87AD43}" presName="spacer" presStyleCnt="0"/>
      <dgm:spPr/>
    </dgm:pt>
    <dgm:pt modelId="{A0445680-0ECC-4558-9368-FA5B0927721B}" type="pres">
      <dgm:prSet presAssocID="{DCA7B30D-2AC5-484A-B0E7-3E09283D28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15F49E-8543-401C-92F4-34E88EE76047}" type="pres">
      <dgm:prSet presAssocID="{D5050E82-CE4B-44DB-AB15-01D144145D1B}" presName="spacer" presStyleCnt="0"/>
      <dgm:spPr/>
    </dgm:pt>
    <dgm:pt modelId="{34B85F31-356E-4B38-B551-E59F3DDC1EEF}" type="pres">
      <dgm:prSet presAssocID="{3CBC8347-C346-47B1-BBCF-42F587D8C4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026A0C-9388-47EF-B3A6-B94B4CBFFCAE}" srcId="{7939BFD8-C8B2-4313-8907-2E3913079D4E}" destId="{CB2BBED4-A261-4320-AE2C-7CDCE518A3CC}" srcOrd="1" destOrd="0" parTransId="{4934FEF2-AB88-4E08-9ADF-59B256291EEA}" sibTransId="{F8C6F324-C8F5-4AC4-B65E-49D98E87AD43}"/>
    <dgm:cxn modelId="{D47CBD0D-5FB0-499E-82A6-61601B7757A6}" srcId="{7939BFD8-C8B2-4313-8907-2E3913079D4E}" destId="{DCA7B30D-2AC5-484A-B0E7-3E09283D288C}" srcOrd="2" destOrd="0" parTransId="{56B57A53-52E1-4963-B56A-9D9560F01263}" sibTransId="{D5050E82-CE4B-44DB-AB15-01D144145D1B}"/>
    <dgm:cxn modelId="{5BE9D51D-7BAB-4372-AD17-1CFA280454FA}" type="presOf" srcId="{0F5B95E6-F621-40C3-8124-F89DBEEF0AD5}" destId="{C25FA870-F80D-4D72-8C48-2166A67BD66E}" srcOrd="0" destOrd="0" presId="urn:microsoft.com/office/officeart/2005/8/layout/vList2"/>
    <dgm:cxn modelId="{61CAC71F-BBA0-4CB6-93E5-309EAEFDADD7}" type="presOf" srcId="{DCA7B30D-2AC5-484A-B0E7-3E09283D288C}" destId="{A0445680-0ECC-4558-9368-FA5B0927721B}" srcOrd="0" destOrd="0" presId="urn:microsoft.com/office/officeart/2005/8/layout/vList2"/>
    <dgm:cxn modelId="{5D4B864B-E099-4B86-B854-A04218FFDF23}" srcId="{7939BFD8-C8B2-4313-8907-2E3913079D4E}" destId="{0F5B95E6-F621-40C3-8124-F89DBEEF0AD5}" srcOrd="0" destOrd="0" parTransId="{05A8483E-64CC-4B1C-8EAF-5C49103E7F66}" sibTransId="{F49C2FDA-CA1D-4BC2-999C-3530B87C09AD}"/>
    <dgm:cxn modelId="{AE25F1B4-DB10-4C89-8B13-D5E24DCE83F7}" type="presOf" srcId="{7939BFD8-C8B2-4313-8907-2E3913079D4E}" destId="{F3C51949-3C87-419C-8CC9-391CF7B2F6F6}" srcOrd="0" destOrd="0" presId="urn:microsoft.com/office/officeart/2005/8/layout/vList2"/>
    <dgm:cxn modelId="{D1E93FB8-DCD6-4A60-B964-95C70616A2F3}" type="presOf" srcId="{3CBC8347-C346-47B1-BBCF-42F587D8C4DE}" destId="{34B85F31-356E-4B38-B551-E59F3DDC1EEF}" srcOrd="0" destOrd="0" presId="urn:microsoft.com/office/officeart/2005/8/layout/vList2"/>
    <dgm:cxn modelId="{36DD17C9-C0A4-4228-BEFE-83BEFF4BDD32}" type="presOf" srcId="{CB2BBED4-A261-4320-AE2C-7CDCE518A3CC}" destId="{2C39AF1A-FE0E-4632-A0EC-A2719AA19EF1}" srcOrd="0" destOrd="0" presId="urn:microsoft.com/office/officeart/2005/8/layout/vList2"/>
    <dgm:cxn modelId="{E09CA1EA-F734-46DA-A9CD-67510BD7AB37}" srcId="{7939BFD8-C8B2-4313-8907-2E3913079D4E}" destId="{3CBC8347-C346-47B1-BBCF-42F587D8C4DE}" srcOrd="3" destOrd="0" parTransId="{499513E3-EB5C-4BB1-88C3-D651BBC1166D}" sibTransId="{A596D73B-65B2-4201-A469-DE6274027C78}"/>
    <dgm:cxn modelId="{8B0AF801-BE97-4069-B2E7-4CD22A7E8271}" type="presParOf" srcId="{F3C51949-3C87-419C-8CC9-391CF7B2F6F6}" destId="{C25FA870-F80D-4D72-8C48-2166A67BD66E}" srcOrd="0" destOrd="0" presId="urn:microsoft.com/office/officeart/2005/8/layout/vList2"/>
    <dgm:cxn modelId="{6F2E7CFA-CDEA-4673-B626-C6CFF79A101E}" type="presParOf" srcId="{F3C51949-3C87-419C-8CC9-391CF7B2F6F6}" destId="{C2881179-D7C6-4FA0-9009-B31F85731E85}" srcOrd="1" destOrd="0" presId="urn:microsoft.com/office/officeart/2005/8/layout/vList2"/>
    <dgm:cxn modelId="{35B7CBEF-33C8-4939-AA91-2311C1180FEF}" type="presParOf" srcId="{F3C51949-3C87-419C-8CC9-391CF7B2F6F6}" destId="{2C39AF1A-FE0E-4632-A0EC-A2719AA19EF1}" srcOrd="2" destOrd="0" presId="urn:microsoft.com/office/officeart/2005/8/layout/vList2"/>
    <dgm:cxn modelId="{D5B078E8-C468-4F32-8AB3-EFE866FED535}" type="presParOf" srcId="{F3C51949-3C87-419C-8CC9-391CF7B2F6F6}" destId="{B838E99E-4523-4F0A-8FDD-D2B542BD5C3F}" srcOrd="3" destOrd="0" presId="urn:microsoft.com/office/officeart/2005/8/layout/vList2"/>
    <dgm:cxn modelId="{7EFBD5DB-06C4-40E9-A1A3-9B5BF0588069}" type="presParOf" srcId="{F3C51949-3C87-419C-8CC9-391CF7B2F6F6}" destId="{A0445680-0ECC-4558-9368-FA5B0927721B}" srcOrd="4" destOrd="0" presId="urn:microsoft.com/office/officeart/2005/8/layout/vList2"/>
    <dgm:cxn modelId="{D6B0D4F2-410D-443B-B239-CAAF0FAF5415}" type="presParOf" srcId="{F3C51949-3C87-419C-8CC9-391CF7B2F6F6}" destId="{8A15F49E-8543-401C-92F4-34E88EE76047}" srcOrd="5" destOrd="0" presId="urn:microsoft.com/office/officeart/2005/8/layout/vList2"/>
    <dgm:cxn modelId="{2C3F77B0-BB39-4754-A290-DAFBDCA25178}" type="presParOf" srcId="{F3C51949-3C87-419C-8CC9-391CF7B2F6F6}" destId="{34B85F31-356E-4B38-B551-E59F3DDC1E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8A460-1192-438C-A592-609AD08264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18622A-6CA6-4B12-9306-E66D8FBF86FD}">
      <dgm:prSet/>
      <dgm:spPr/>
      <dgm:t>
        <a:bodyPr/>
        <a:lstStyle/>
        <a:p>
          <a:pPr>
            <a:defRPr cap="all"/>
          </a:pPr>
          <a:r>
            <a:rPr lang="en-US"/>
            <a:t>Design document</a:t>
          </a:r>
        </a:p>
      </dgm:t>
    </dgm:pt>
    <dgm:pt modelId="{68A0AD85-2D63-4FD5-914B-E5FAEBBBD17B}" type="parTrans" cxnId="{7176D560-C44C-4A52-83D5-3F25D3A4273C}">
      <dgm:prSet/>
      <dgm:spPr/>
      <dgm:t>
        <a:bodyPr/>
        <a:lstStyle/>
        <a:p>
          <a:endParaRPr lang="en-US"/>
        </a:p>
      </dgm:t>
    </dgm:pt>
    <dgm:pt modelId="{859BDA2A-2BBB-48BB-9C14-581ECDDCF1CB}" type="sibTrans" cxnId="{7176D560-C44C-4A52-83D5-3F25D3A4273C}">
      <dgm:prSet/>
      <dgm:spPr/>
      <dgm:t>
        <a:bodyPr/>
        <a:lstStyle/>
        <a:p>
          <a:endParaRPr lang="en-US"/>
        </a:p>
      </dgm:t>
    </dgm:pt>
    <dgm:pt modelId="{B2FD6844-9633-4FDD-8B9F-16E7D4F1E4A0}">
      <dgm:prSet/>
      <dgm:spPr/>
      <dgm:t>
        <a:bodyPr/>
        <a:lstStyle/>
        <a:p>
          <a:pPr>
            <a:defRPr cap="all"/>
          </a:pPr>
          <a:r>
            <a:rPr lang="en-US"/>
            <a:t>Communication protocol design</a:t>
          </a:r>
        </a:p>
      </dgm:t>
    </dgm:pt>
    <dgm:pt modelId="{7FFB6E42-A4BD-4C36-BA66-5D75BC2A8F8C}" type="parTrans" cxnId="{BA029361-0E96-464F-B8BF-826B67D2B3CD}">
      <dgm:prSet/>
      <dgm:spPr/>
      <dgm:t>
        <a:bodyPr/>
        <a:lstStyle/>
        <a:p>
          <a:endParaRPr lang="en-US"/>
        </a:p>
      </dgm:t>
    </dgm:pt>
    <dgm:pt modelId="{90A82C5A-58A4-4ECC-BB02-EB15C706A534}" type="sibTrans" cxnId="{BA029361-0E96-464F-B8BF-826B67D2B3CD}">
      <dgm:prSet/>
      <dgm:spPr/>
      <dgm:t>
        <a:bodyPr/>
        <a:lstStyle/>
        <a:p>
          <a:endParaRPr lang="en-US"/>
        </a:p>
      </dgm:t>
    </dgm:pt>
    <dgm:pt modelId="{F299E0CA-8D0C-4FDF-85A8-A47DB63823B3}">
      <dgm:prSet/>
      <dgm:spPr/>
      <dgm:t>
        <a:bodyPr/>
        <a:lstStyle/>
        <a:p>
          <a:pPr>
            <a:defRPr cap="all"/>
          </a:pPr>
          <a:r>
            <a:rPr lang="en-US" dirty="0"/>
            <a:t>simulation for sensors</a:t>
          </a:r>
        </a:p>
      </dgm:t>
    </dgm:pt>
    <dgm:pt modelId="{1B05B8C1-DAC7-4FFC-BB0D-D3D76DA3E320}" type="parTrans" cxnId="{C3259915-712F-470F-99AE-B120D28B3457}">
      <dgm:prSet/>
      <dgm:spPr/>
      <dgm:t>
        <a:bodyPr/>
        <a:lstStyle/>
        <a:p>
          <a:endParaRPr lang="en-US"/>
        </a:p>
      </dgm:t>
    </dgm:pt>
    <dgm:pt modelId="{A987E503-15EE-4501-9C2B-50B129637827}" type="sibTrans" cxnId="{C3259915-712F-470F-99AE-B120D28B3457}">
      <dgm:prSet/>
      <dgm:spPr/>
      <dgm:t>
        <a:bodyPr/>
        <a:lstStyle/>
        <a:p>
          <a:endParaRPr lang="en-US"/>
        </a:p>
      </dgm:t>
    </dgm:pt>
    <dgm:pt modelId="{FF3F7542-CE6A-4C26-9D6B-2F58511C76A2}" type="pres">
      <dgm:prSet presAssocID="{BAF8A460-1192-438C-A592-609AD0826441}" presName="root" presStyleCnt="0">
        <dgm:presLayoutVars>
          <dgm:dir/>
          <dgm:resizeHandles val="exact"/>
        </dgm:presLayoutVars>
      </dgm:prSet>
      <dgm:spPr/>
    </dgm:pt>
    <dgm:pt modelId="{6443A879-C555-4135-92E4-91B14B455C54}" type="pres">
      <dgm:prSet presAssocID="{DF18622A-6CA6-4B12-9306-E66D8FBF86FD}" presName="compNode" presStyleCnt="0"/>
      <dgm:spPr/>
    </dgm:pt>
    <dgm:pt modelId="{C2A78218-3111-4DF9-9691-94498C8A9CD7}" type="pres">
      <dgm:prSet presAssocID="{DF18622A-6CA6-4B12-9306-E66D8FBF86FD}" presName="iconBgRect" presStyleLbl="bgShp" presStyleIdx="0" presStyleCnt="3"/>
      <dgm:spPr/>
    </dgm:pt>
    <dgm:pt modelId="{152CBB6C-B059-4F67-B19B-1041257BD839}" type="pres">
      <dgm:prSet presAssocID="{DF18622A-6CA6-4B12-9306-E66D8FBF86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42EA5E-58F6-42D4-8EC9-6C732666E295}" type="pres">
      <dgm:prSet presAssocID="{DF18622A-6CA6-4B12-9306-E66D8FBF86FD}" presName="spaceRect" presStyleCnt="0"/>
      <dgm:spPr/>
    </dgm:pt>
    <dgm:pt modelId="{75CC7B3E-7C51-4371-8C9F-4867CA2EB427}" type="pres">
      <dgm:prSet presAssocID="{DF18622A-6CA6-4B12-9306-E66D8FBF86FD}" presName="textRect" presStyleLbl="revTx" presStyleIdx="0" presStyleCnt="3">
        <dgm:presLayoutVars>
          <dgm:chMax val="1"/>
          <dgm:chPref val="1"/>
        </dgm:presLayoutVars>
      </dgm:prSet>
      <dgm:spPr/>
    </dgm:pt>
    <dgm:pt modelId="{8C649BD1-2747-423B-8097-83F74608F56F}" type="pres">
      <dgm:prSet presAssocID="{859BDA2A-2BBB-48BB-9C14-581ECDDCF1CB}" presName="sibTrans" presStyleCnt="0"/>
      <dgm:spPr/>
    </dgm:pt>
    <dgm:pt modelId="{E161669F-B8B5-4696-83C8-8BA939A7B489}" type="pres">
      <dgm:prSet presAssocID="{B2FD6844-9633-4FDD-8B9F-16E7D4F1E4A0}" presName="compNode" presStyleCnt="0"/>
      <dgm:spPr/>
    </dgm:pt>
    <dgm:pt modelId="{826906E7-7A6A-4FE6-B1E2-24FCB0E10519}" type="pres">
      <dgm:prSet presAssocID="{B2FD6844-9633-4FDD-8B9F-16E7D4F1E4A0}" presName="iconBgRect" presStyleLbl="bgShp" presStyleIdx="1" presStyleCnt="3"/>
      <dgm:spPr/>
    </dgm:pt>
    <dgm:pt modelId="{AAF2F4BF-EAB1-447F-9AA7-F1C1766371EC}" type="pres">
      <dgm:prSet presAssocID="{B2FD6844-9633-4FDD-8B9F-16E7D4F1E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A65C4E-FB14-4771-B36F-019A4826FB43}" type="pres">
      <dgm:prSet presAssocID="{B2FD6844-9633-4FDD-8B9F-16E7D4F1E4A0}" presName="spaceRect" presStyleCnt="0"/>
      <dgm:spPr/>
    </dgm:pt>
    <dgm:pt modelId="{CAE72407-73D5-4E81-AA37-279AB3A8AB38}" type="pres">
      <dgm:prSet presAssocID="{B2FD6844-9633-4FDD-8B9F-16E7D4F1E4A0}" presName="textRect" presStyleLbl="revTx" presStyleIdx="1" presStyleCnt="3">
        <dgm:presLayoutVars>
          <dgm:chMax val="1"/>
          <dgm:chPref val="1"/>
        </dgm:presLayoutVars>
      </dgm:prSet>
      <dgm:spPr/>
    </dgm:pt>
    <dgm:pt modelId="{0147045D-0342-439E-A9D9-CB2CE789503F}" type="pres">
      <dgm:prSet presAssocID="{90A82C5A-58A4-4ECC-BB02-EB15C706A534}" presName="sibTrans" presStyleCnt="0"/>
      <dgm:spPr/>
    </dgm:pt>
    <dgm:pt modelId="{A1552E76-7416-488A-AC09-A3D062510E05}" type="pres">
      <dgm:prSet presAssocID="{F299E0CA-8D0C-4FDF-85A8-A47DB63823B3}" presName="compNode" presStyleCnt="0"/>
      <dgm:spPr/>
    </dgm:pt>
    <dgm:pt modelId="{E8CDCFD6-5286-451E-9417-FD8CFB3E7C1A}" type="pres">
      <dgm:prSet presAssocID="{F299E0CA-8D0C-4FDF-85A8-A47DB63823B3}" presName="iconBgRect" presStyleLbl="bgShp" presStyleIdx="2" presStyleCnt="3"/>
      <dgm:spPr/>
    </dgm:pt>
    <dgm:pt modelId="{CB1470BE-0F44-491D-BA6C-6B0CEA827FE5}" type="pres">
      <dgm:prSet presAssocID="{F299E0CA-8D0C-4FDF-85A8-A47DB63823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93A6434-56EA-4862-A2C8-6A2A2F48ADF1}" type="pres">
      <dgm:prSet presAssocID="{F299E0CA-8D0C-4FDF-85A8-A47DB63823B3}" presName="spaceRect" presStyleCnt="0"/>
      <dgm:spPr/>
    </dgm:pt>
    <dgm:pt modelId="{1335872C-E767-49F2-93A6-C82147B01508}" type="pres">
      <dgm:prSet presAssocID="{F299E0CA-8D0C-4FDF-85A8-A47DB63823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259915-712F-470F-99AE-B120D28B3457}" srcId="{BAF8A460-1192-438C-A592-609AD0826441}" destId="{F299E0CA-8D0C-4FDF-85A8-A47DB63823B3}" srcOrd="2" destOrd="0" parTransId="{1B05B8C1-DAC7-4FFC-BB0D-D3D76DA3E320}" sibTransId="{A987E503-15EE-4501-9C2B-50B129637827}"/>
    <dgm:cxn modelId="{930FE71D-3905-454F-B2DA-BD36E2454CE7}" type="presOf" srcId="{DF18622A-6CA6-4B12-9306-E66D8FBF86FD}" destId="{75CC7B3E-7C51-4371-8C9F-4867CA2EB427}" srcOrd="0" destOrd="0" presId="urn:microsoft.com/office/officeart/2018/5/layout/IconCircleLabelList"/>
    <dgm:cxn modelId="{7176D560-C44C-4A52-83D5-3F25D3A4273C}" srcId="{BAF8A460-1192-438C-A592-609AD0826441}" destId="{DF18622A-6CA6-4B12-9306-E66D8FBF86FD}" srcOrd="0" destOrd="0" parTransId="{68A0AD85-2D63-4FD5-914B-E5FAEBBBD17B}" sibTransId="{859BDA2A-2BBB-48BB-9C14-581ECDDCF1CB}"/>
    <dgm:cxn modelId="{BA029361-0E96-464F-B8BF-826B67D2B3CD}" srcId="{BAF8A460-1192-438C-A592-609AD0826441}" destId="{B2FD6844-9633-4FDD-8B9F-16E7D4F1E4A0}" srcOrd="1" destOrd="0" parTransId="{7FFB6E42-A4BD-4C36-BA66-5D75BC2A8F8C}" sibTransId="{90A82C5A-58A4-4ECC-BB02-EB15C706A534}"/>
    <dgm:cxn modelId="{82E277BB-A7D0-4307-AB5E-1E4DBF356FBD}" type="presOf" srcId="{F299E0CA-8D0C-4FDF-85A8-A47DB63823B3}" destId="{1335872C-E767-49F2-93A6-C82147B01508}" srcOrd="0" destOrd="0" presId="urn:microsoft.com/office/officeart/2018/5/layout/IconCircleLabelList"/>
    <dgm:cxn modelId="{7C9BA4BF-7237-47FF-A41A-915C6D1D92FB}" type="presOf" srcId="{BAF8A460-1192-438C-A592-609AD0826441}" destId="{FF3F7542-CE6A-4C26-9D6B-2F58511C76A2}" srcOrd="0" destOrd="0" presId="urn:microsoft.com/office/officeart/2018/5/layout/IconCircleLabelList"/>
    <dgm:cxn modelId="{F725B4C6-8668-4783-B9E6-1D68BB009B57}" type="presOf" srcId="{B2FD6844-9633-4FDD-8B9F-16E7D4F1E4A0}" destId="{CAE72407-73D5-4E81-AA37-279AB3A8AB38}" srcOrd="0" destOrd="0" presId="urn:microsoft.com/office/officeart/2018/5/layout/IconCircleLabelList"/>
    <dgm:cxn modelId="{399D9DEC-DAC3-43C3-9660-062761C28721}" type="presParOf" srcId="{FF3F7542-CE6A-4C26-9D6B-2F58511C76A2}" destId="{6443A879-C555-4135-92E4-91B14B455C54}" srcOrd="0" destOrd="0" presId="urn:microsoft.com/office/officeart/2018/5/layout/IconCircleLabelList"/>
    <dgm:cxn modelId="{8ACE7930-CEB6-4700-A715-03AA16D2AF73}" type="presParOf" srcId="{6443A879-C555-4135-92E4-91B14B455C54}" destId="{C2A78218-3111-4DF9-9691-94498C8A9CD7}" srcOrd="0" destOrd="0" presId="urn:microsoft.com/office/officeart/2018/5/layout/IconCircleLabelList"/>
    <dgm:cxn modelId="{E795EAD0-87E7-466B-A690-1F3EDE20CB7D}" type="presParOf" srcId="{6443A879-C555-4135-92E4-91B14B455C54}" destId="{152CBB6C-B059-4F67-B19B-1041257BD839}" srcOrd="1" destOrd="0" presId="urn:microsoft.com/office/officeart/2018/5/layout/IconCircleLabelList"/>
    <dgm:cxn modelId="{672FA43C-E804-4EB7-875A-A4BD4BC9F5D1}" type="presParOf" srcId="{6443A879-C555-4135-92E4-91B14B455C54}" destId="{E242EA5E-58F6-42D4-8EC9-6C732666E295}" srcOrd="2" destOrd="0" presId="urn:microsoft.com/office/officeart/2018/5/layout/IconCircleLabelList"/>
    <dgm:cxn modelId="{3A6A77E2-17F8-40CA-9E4F-4998A53F3CC4}" type="presParOf" srcId="{6443A879-C555-4135-92E4-91B14B455C54}" destId="{75CC7B3E-7C51-4371-8C9F-4867CA2EB427}" srcOrd="3" destOrd="0" presId="urn:microsoft.com/office/officeart/2018/5/layout/IconCircleLabelList"/>
    <dgm:cxn modelId="{F425AF91-B2DC-4A00-A02F-368D53DC0A18}" type="presParOf" srcId="{FF3F7542-CE6A-4C26-9D6B-2F58511C76A2}" destId="{8C649BD1-2747-423B-8097-83F74608F56F}" srcOrd="1" destOrd="0" presId="urn:microsoft.com/office/officeart/2018/5/layout/IconCircleLabelList"/>
    <dgm:cxn modelId="{B20A9C5E-4CA5-48FD-8359-5784E15B88D7}" type="presParOf" srcId="{FF3F7542-CE6A-4C26-9D6B-2F58511C76A2}" destId="{E161669F-B8B5-4696-83C8-8BA939A7B489}" srcOrd="2" destOrd="0" presId="urn:microsoft.com/office/officeart/2018/5/layout/IconCircleLabelList"/>
    <dgm:cxn modelId="{508C4ADD-EAF9-4D03-A68B-3CB10BA0DC99}" type="presParOf" srcId="{E161669F-B8B5-4696-83C8-8BA939A7B489}" destId="{826906E7-7A6A-4FE6-B1E2-24FCB0E10519}" srcOrd="0" destOrd="0" presId="urn:microsoft.com/office/officeart/2018/5/layout/IconCircleLabelList"/>
    <dgm:cxn modelId="{F4DF73C9-117C-4142-8374-BECFA289B9E8}" type="presParOf" srcId="{E161669F-B8B5-4696-83C8-8BA939A7B489}" destId="{AAF2F4BF-EAB1-447F-9AA7-F1C1766371EC}" srcOrd="1" destOrd="0" presId="urn:microsoft.com/office/officeart/2018/5/layout/IconCircleLabelList"/>
    <dgm:cxn modelId="{D6234DAD-C02E-435D-AC16-B00A4700897D}" type="presParOf" srcId="{E161669F-B8B5-4696-83C8-8BA939A7B489}" destId="{2DA65C4E-FB14-4771-B36F-019A4826FB43}" srcOrd="2" destOrd="0" presId="urn:microsoft.com/office/officeart/2018/5/layout/IconCircleLabelList"/>
    <dgm:cxn modelId="{074D9592-70E0-4ECE-8549-D5789868FD13}" type="presParOf" srcId="{E161669F-B8B5-4696-83C8-8BA939A7B489}" destId="{CAE72407-73D5-4E81-AA37-279AB3A8AB38}" srcOrd="3" destOrd="0" presId="urn:microsoft.com/office/officeart/2018/5/layout/IconCircleLabelList"/>
    <dgm:cxn modelId="{623DC8B4-1758-46AC-9DB1-6BF57D2DB3DB}" type="presParOf" srcId="{FF3F7542-CE6A-4C26-9D6B-2F58511C76A2}" destId="{0147045D-0342-439E-A9D9-CB2CE789503F}" srcOrd="3" destOrd="0" presId="urn:microsoft.com/office/officeart/2018/5/layout/IconCircleLabelList"/>
    <dgm:cxn modelId="{C61FB435-E32C-4097-B5FD-E5F8520CD145}" type="presParOf" srcId="{FF3F7542-CE6A-4C26-9D6B-2F58511C76A2}" destId="{A1552E76-7416-488A-AC09-A3D062510E05}" srcOrd="4" destOrd="0" presId="urn:microsoft.com/office/officeart/2018/5/layout/IconCircleLabelList"/>
    <dgm:cxn modelId="{7F5C34D1-C888-4B2A-9F92-742872E8D42F}" type="presParOf" srcId="{A1552E76-7416-488A-AC09-A3D062510E05}" destId="{E8CDCFD6-5286-451E-9417-FD8CFB3E7C1A}" srcOrd="0" destOrd="0" presId="urn:microsoft.com/office/officeart/2018/5/layout/IconCircleLabelList"/>
    <dgm:cxn modelId="{3BD2217E-0776-4415-BE39-D82BBCF75615}" type="presParOf" srcId="{A1552E76-7416-488A-AC09-A3D062510E05}" destId="{CB1470BE-0F44-491D-BA6C-6B0CEA827FE5}" srcOrd="1" destOrd="0" presId="urn:microsoft.com/office/officeart/2018/5/layout/IconCircleLabelList"/>
    <dgm:cxn modelId="{46D27086-E320-4F93-8C29-EE629155BEE0}" type="presParOf" srcId="{A1552E76-7416-488A-AC09-A3D062510E05}" destId="{093A6434-56EA-4862-A2C8-6A2A2F48ADF1}" srcOrd="2" destOrd="0" presId="urn:microsoft.com/office/officeart/2018/5/layout/IconCircleLabelList"/>
    <dgm:cxn modelId="{2EA91042-E70A-45F2-8061-46CF774B8AA0}" type="presParOf" srcId="{A1552E76-7416-488A-AC09-A3D062510E05}" destId="{1335872C-E767-49F2-93A6-C82147B015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A870-F80D-4D72-8C48-2166A67BD66E}">
      <dsp:nvSpPr>
        <dsp:cNvPr id="0" name=""/>
        <dsp:cNvSpPr/>
      </dsp:nvSpPr>
      <dsp:spPr>
        <a:xfrm>
          <a:off x="0" y="20380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cases</a:t>
          </a:r>
        </a:p>
      </dsp:txBody>
      <dsp:txXfrm>
        <a:off x="60077" y="80457"/>
        <a:ext cx="5794055" cy="1110539"/>
      </dsp:txXfrm>
    </dsp:sp>
    <dsp:sp modelId="{2C39AF1A-FE0E-4632-A0EC-A2719AA19EF1}">
      <dsp:nvSpPr>
        <dsp:cNvPr id="0" name=""/>
        <dsp:cNvSpPr/>
      </dsp:nvSpPr>
      <dsp:spPr>
        <a:xfrm>
          <a:off x="0" y="1346114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331055"/>
                <a:satOff val="192"/>
                <a:lumOff val="1895"/>
                <a:alphaOff val="0"/>
                <a:shade val="74000"/>
                <a:satMod val="130000"/>
                <a:lumMod val="90000"/>
              </a:schemeClr>
              <a:schemeClr val="accent5">
                <a:hueOff val="331055"/>
                <a:satOff val="192"/>
                <a:lumOff val="18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Requirements (user, functional and non-functional requirements)</a:t>
          </a:r>
        </a:p>
      </dsp:txBody>
      <dsp:txXfrm>
        <a:off x="60077" y="1406191"/>
        <a:ext cx="5794055" cy="1110539"/>
      </dsp:txXfrm>
    </dsp:sp>
    <dsp:sp modelId="{A0445680-0ECC-4558-9368-FA5B0927721B}">
      <dsp:nvSpPr>
        <dsp:cNvPr id="0" name=""/>
        <dsp:cNvSpPr/>
      </dsp:nvSpPr>
      <dsp:spPr>
        <a:xfrm>
          <a:off x="0" y="2671848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662110"/>
                <a:satOff val="384"/>
                <a:lumOff val="3791"/>
                <a:alphaOff val="0"/>
                <a:shade val="74000"/>
                <a:satMod val="130000"/>
                <a:lumMod val="90000"/>
              </a:schemeClr>
              <a:schemeClr val="accent5">
                <a:hueOff val="662110"/>
                <a:satOff val="384"/>
                <a:lumOff val="379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Test plan</a:t>
          </a:r>
        </a:p>
      </dsp:txBody>
      <dsp:txXfrm>
        <a:off x="60077" y="2731925"/>
        <a:ext cx="5794055" cy="1110539"/>
      </dsp:txXfrm>
    </dsp:sp>
    <dsp:sp modelId="{34B85F31-356E-4B38-B551-E59F3DDC1EEF}">
      <dsp:nvSpPr>
        <dsp:cNvPr id="0" name=""/>
        <dsp:cNvSpPr/>
      </dsp:nvSpPr>
      <dsp:spPr>
        <a:xfrm>
          <a:off x="0" y="3997582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Context diagram</a:t>
          </a:r>
        </a:p>
      </dsp:txBody>
      <dsp:txXfrm>
        <a:off x="60077" y="4057659"/>
        <a:ext cx="5794055" cy="1110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78218-3111-4DF9-9691-94498C8A9CD7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CBB6C-B059-4F67-B19B-1041257BD839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C7B3E-7C51-4371-8C9F-4867CA2EB427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Design document</a:t>
          </a:r>
        </a:p>
      </dsp:txBody>
      <dsp:txXfrm>
        <a:off x="372317" y="2134941"/>
        <a:ext cx="2643750" cy="720000"/>
      </dsp:txXfrm>
    </dsp:sp>
    <dsp:sp modelId="{826906E7-7A6A-4FE6-B1E2-24FCB0E10519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2F4BF-EAB1-447F-9AA7-F1C1766371EC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72407-73D5-4E81-AA37-279AB3A8AB38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Communication protocol design</a:t>
          </a:r>
        </a:p>
      </dsp:txBody>
      <dsp:txXfrm>
        <a:off x="3478723" y="2134941"/>
        <a:ext cx="2643750" cy="720000"/>
      </dsp:txXfrm>
    </dsp:sp>
    <dsp:sp modelId="{E8CDCFD6-5286-451E-9417-FD8CFB3E7C1A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470BE-0F44-491D-BA6C-6B0CEA827FE5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872C-E767-49F2-93A6-C82147B01508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simulation for sensors</a:t>
          </a:r>
        </a:p>
      </dsp:txBody>
      <dsp:txXfrm>
        <a:off x="6585129" y="2134941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3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0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7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8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2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1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4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8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5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451C58-8891-4BB1-B14D-A1B12680300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8660D-65C6-4FF7-8449-0424492C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2ECA-E631-43FC-AB52-B26F4D547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25D94-FEF8-439B-8967-405C0B31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19166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36A41-D315-4025-93E0-49A5CFFA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What have we done?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44E20-E3DC-4B12-821E-283722B80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31057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920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1C93-13DE-4409-9AAE-C3B2D3E9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struggled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2A48-1868-4311-B6CD-5E343E2A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(Water distribution and priority will be decided by the grow boxes by communicating with each other to establish priority)</a:t>
            </a:r>
          </a:p>
        </p:txBody>
      </p:sp>
    </p:spTree>
    <p:extLst>
      <p:ext uri="{BB962C8B-B14F-4D97-AF65-F5344CB8AC3E}">
        <p14:creationId xmlns:p14="http://schemas.microsoft.com/office/powerpoint/2010/main" val="38724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C446-A9AC-4470-A28F-B40C65E6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What will we do for next sprint?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878ED-1168-4E4F-9075-06ABE83D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03060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5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14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3" name="Group 18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2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76599-AA57-4B6C-8A03-B12FFB0A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0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Sprint 1 Presentation </vt:lpstr>
      <vt:lpstr>What have we done?</vt:lpstr>
      <vt:lpstr>What have we struggled with?</vt:lpstr>
      <vt:lpstr>What will we do for next sprint?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 </dc:title>
  <dc:creator>Toma Krastanov</dc:creator>
  <cp:lastModifiedBy>Toma Krastanov</cp:lastModifiedBy>
  <cp:revision>3</cp:revision>
  <dcterms:created xsi:type="dcterms:W3CDTF">2021-03-25T23:20:24Z</dcterms:created>
  <dcterms:modified xsi:type="dcterms:W3CDTF">2021-03-26T09:02:52Z</dcterms:modified>
</cp:coreProperties>
</file>