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3" r:id="rId6"/>
    <p:sldId id="259" r:id="rId7"/>
    <p:sldId id="264" r:id="rId8"/>
    <p:sldId id="258" r:id="rId9"/>
    <p:sldId id="260" r:id="rId10"/>
    <p:sldId id="261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rdillo" initials="MC" lastIdx="1" clrIdx="0">
    <p:extLst>
      <p:ext uri="{19B8F6BF-5375-455C-9EA6-DF929625EA0E}">
        <p15:presenceInfo xmlns:p15="http://schemas.microsoft.com/office/powerpoint/2012/main" userId="Marco Card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1934" y="8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Demo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Industry project - grow box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A45C-E9B5-4C36-B0AD-71B4CBEB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-495753"/>
            <a:ext cx="10360501" cy="1223963"/>
          </a:xfrm>
        </p:spPr>
        <p:txBody>
          <a:bodyPr/>
          <a:lstStyle/>
          <a:p>
            <a:pPr algn="r"/>
            <a:r>
              <a:rPr lang="en-US" dirty="0"/>
              <a:t>What we promised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CD145-EAEF-4611-BBF6-CF5E2A7F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20421"/>
            <a:ext cx="7488832" cy="66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1C07-CD16-4324-8D6A-6EBEE807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4A1E-BD3B-4D29-8BE1-E87C376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Concrete idea for our project</a:t>
            </a:r>
          </a:p>
          <a:p>
            <a:r>
              <a:rPr lang="en-US" dirty="0"/>
              <a:t>Completed documentation</a:t>
            </a:r>
          </a:p>
          <a:p>
            <a:r>
              <a:rPr lang="en-US" dirty="0"/>
              <a:t>Water tank simulation (Rich-shield) </a:t>
            </a:r>
          </a:p>
          <a:p>
            <a:r>
              <a:rPr lang="en-US" dirty="0"/>
              <a:t>C# app to display some sensor data (simulate grow box values)</a:t>
            </a:r>
          </a:p>
        </p:txBody>
      </p:sp>
    </p:spTree>
    <p:extLst>
      <p:ext uri="{BB962C8B-B14F-4D97-AF65-F5344CB8AC3E}">
        <p14:creationId xmlns:p14="http://schemas.microsoft.com/office/powerpoint/2010/main" val="4292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B056-B695-4510-B37C-A739B2D6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85FE-DD36-4340-AB8B-0D31A84A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  <a:p>
            <a:pPr lvl="1"/>
            <a:r>
              <a:rPr lang="en-US" dirty="0"/>
              <a:t>Missing a couple of sensor/actuator for demo </a:t>
            </a:r>
          </a:p>
          <a:p>
            <a:pPr lvl="2"/>
            <a:r>
              <a:rPr lang="en-US" dirty="0"/>
              <a:t>Fan</a:t>
            </a:r>
          </a:p>
          <a:p>
            <a:pPr lvl="2"/>
            <a:r>
              <a:rPr lang="en-US" dirty="0"/>
              <a:t>PH sensor (we just received it at ISSD)</a:t>
            </a:r>
          </a:p>
          <a:p>
            <a:endParaRPr lang="en-US" dirty="0"/>
          </a:p>
          <a:p>
            <a:pPr marL="6826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0149-4615-4C91-9C5A-C6E8FFE7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556792"/>
            <a:ext cx="4062942" cy="1143248"/>
          </a:xfrm>
        </p:spPr>
        <p:txBody>
          <a:bodyPr/>
          <a:lstStyle/>
          <a:p>
            <a:r>
              <a:rPr lang="en-US" dirty="0"/>
              <a:t>System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DF94-FF22-4F76-AD95-B5504E51B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2996952"/>
            <a:ext cx="4062942" cy="3312368"/>
          </a:xfrm>
        </p:spPr>
        <p:txBody>
          <a:bodyPr>
            <a:normAutofit/>
          </a:bodyPr>
          <a:lstStyle/>
          <a:p>
            <a:r>
              <a:rPr lang="en-US" dirty="0"/>
              <a:t>For each system, a customer purchases there could be ‘n’ amount of grow boxes but there is always going to be a server and a water tank.</a:t>
            </a:r>
          </a:p>
          <a:p>
            <a:r>
              <a:rPr lang="en-US" dirty="0"/>
              <a:t>The water tank being the main supply to distribute the water among all grow boxes.</a:t>
            </a:r>
          </a:p>
          <a:p>
            <a:r>
              <a:rPr lang="en-US" dirty="0"/>
              <a:t>The server being the main user interface, the </a:t>
            </a:r>
            <a:r>
              <a:rPr lang="en-US" dirty="0" err="1"/>
              <a:t>c#</a:t>
            </a:r>
            <a:r>
              <a:rPr lang="en-US" dirty="0"/>
              <a:t> app.</a:t>
            </a:r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25EFA1A0-0D7B-4794-8081-0D414CBB2F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54452" y="268183"/>
            <a:ext cx="5112568" cy="63216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350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952-E95D-484E-B972-F6AD3648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08920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5911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47D5-34A4-471E-BCC6-C410423E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Demo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CC47-EB26-4E64-940B-9EFB89CB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ESP32 to MQTT broker server </a:t>
            </a:r>
          </a:p>
          <a:p>
            <a:r>
              <a:rPr lang="en-US" dirty="0"/>
              <a:t>Finish communication protocol</a:t>
            </a:r>
          </a:p>
          <a:p>
            <a:r>
              <a:rPr lang="en-US" dirty="0"/>
              <a:t>Connect a Fan / PH sensor</a:t>
            </a:r>
          </a:p>
          <a:p>
            <a:r>
              <a:rPr lang="en-US" dirty="0"/>
              <a:t>Control one Grow-Box with node-red</a:t>
            </a:r>
          </a:p>
          <a:p>
            <a:pPr lvl="1"/>
            <a:r>
              <a:rPr lang="en-US" dirty="0"/>
              <a:t>Ex: Turn on / Turn off led with node-red dashboard</a:t>
            </a:r>
          </a:p>
          <a:p>
            <a:pPr lvl="1"/>
            <a:r>
              <a:rPr lang="en-US" dirty="0"/>
              <a:t>Visualize data with dashboard</a:t>
            </a:r>
          </a:p>
          <a:p>
            <a:pPr lvl="1"/>
            <a:r>
              <a:rPr lang="en-US" dirty="0"/>
              <a:t>Control fan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B6AA-2C6A-4D9B-A5F2-444DD8A1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2564904"/>
            <a:ext cx="2583637" cy="12239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198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190</TotalTime>
  <Words>174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Sprint Demo 2</vt:lpstr>
      <vt:lpstr>What we promised</vt:lpstr>
      <vt:lpstr>What we achieved</vt:lpstr>
      <vt:lpstr>Retrospective</vt:lpstr>
      <vt:lpstr>System Architecture </vt:lpstr>
      <vt:lpstr>Quick Demo</vt:lpstr>
      <vt:lpstr>Sprint Demo 3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Demo 4</dc:title>
  <dc:creator>Marco Cardillo</dc:creator>
  <cp:lastModifiedBy>Marco Cardillo</cp:lastModifiedBy>
  <cp:revision>12</cp:revision>
  <dcterms:created xsi:type="dcterms:W3CDTF">2021-04-14T07:39:56Z</dcterms:created>
  <dcterms:modified xsi:type="dcterms:W3CDTF">2021-04-14T12:53:23Z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