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handoutMasterIdLst>
    <p:handoutMasterId r:id="rId13"/>
  </p:handoutMasterIdLst>
  <p:sldIdLst>
    <p:sldId id="257" r:id="rId5"/>
    <p:sldId id="263" r:id="rId6"/>
    <p:sldId id="259" r:id="rId7"/>
    <p:sldId id="264" r:id="rId8"/>
    <p:sldId id="260" r:id="rId9"/>
    <p:sldId id="261" r:id="rId10"/>
    <p:sldId id="262" r:id="rId1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o Cardillo" initials="MC" lastIdx="1" clrIdx="0">
    <p:extLst>
      <p:ext uri="{19B8F6BF-5375-455C-9EA6-DF929625EA0E}">
        <p15:presenceInfo xmlns:p15="http://schemas.microsoft.com/office/powerpoint/2012/main" userId="Marco Cardill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7" d="100"/>
          <a:sy n="87" d="100"/>
        </p:scale>
        <p:origin x="528" y="67"/>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6/7/2021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6/7/2021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6/7/2021</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6/7/2021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6/7/2021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6/7/2021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6/7/2021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6/7/2021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6/7/2021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6/7/2021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6/7/2021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6/7/2021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6/7/2021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6/7/2021</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Sprint Demo 4</a:t>
            </a:r>
          </a:p>
        </p:txBody>
      </p:sp>
      <p:sp>
        <p:nvSpPr>
          <p:cNvPr id="5" name="Subtitle 4"/>
          <p:cNvSpPr>
            <a:spLocks noGrp="1"/>
          </p:cNvSpPr>
          <p:nvPr>
            <p:ph type="subTitle" idx="1"/>
          </p:nvPr>
        </p:nvSpPr>
        <p:spPr/>
        <p:txBody>
          <a:bodyPr/>
          <a:lstStyle/>
          <a:p>
            <a:r>
              <a:rPr lang="en-US" dirty="0"/>
              <a:t>Industry project - grow box</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EA45C-E9B5-4C36-B0AD-71B4CBEB4262}"/>
              </a:ext>
            </a:extLst>
          </p:cNvPr>
          <p:cNvSpPr>
            <a:spLocks noGrp="1"/>
          </p:cNvSpPr>
          <p:nvPr>
            <p:ph type="title"/>
          </p:nvPr>
        </p:nvSpPr>
        <p:spPr>
          <a:xfrm>
            <a:off x="1269876" y="404664"/>
            <a:ext cx="10360501" cy="1223963"/>
          </a:xfrm>
        </p:spPr>
        <p:txBody>
          <a:bodyPr/>
          <a:lstStyle/>
          <a:p>
            <a:r>
              <a:rPr lang="en-US" dirty="0"/>
              <a:t>What we promised</a:t>
            </a:r>
          </a:p>
        </p:txBody>
      </p:sp>
      <p:sp>
        <p:nvSpPr>
          <p:cNvPr id="4" name="Content Placeholder 2">
            <a:extLst>
              <a:ext uri="{FF2B5EF4-FFF2-40B4-BE49-F238E27FC236}">
                <a16:creationId xmlns:a16="http://schemas.microsoft.com/office/drawing/2014/main" id="{B8AA0D3E-B542-4A31-B844-B6CACAA20FE3}"/>
              </a:ext>
            </a:extLst>
          </p:cNvPr>
          <p:cNvSpPr>
            <a:spLocks noGrp="1"/>
          </p:cNvSpPr>
          <p:nvPr>
            <p:ph idx="1"/>
          </p:nvPr>
        </p:nvSpPr>
        <p:spPr>
          <a:xfrm>
            <a:off x="981844" y="1916832"/>
            <a:ext cx="10360501" cy="4462272"/>
          </a:xfrm>
        </p:spPr>
        <p:txBody>
          <a:bodyPr>
            <a:normAutofit/>
          </a:bodyPr>
          <a:lstStyle/>
          <a:p>
            <a:r>
              <a:rPr lang="en-US" altLang="zh-CN" dirty="0"/>
              <a:t>Connect the ESP to the Simulation </a:t>
            </a:r>
          </a:p>
          <a:p>
            <a:r>
              <a:rPr lang="en-US" altLang="zh-CN" dirty="0"/>
              <a:t>Connect Node-Red Server</a:t>
            </a:r>
          </a:p>
          <a:p>
            <a:r>
              <a:rPr lang="en-US" altLang="zh-CN" dirty="0"/>
              <a:t>Go over communication protocol</a:t>
            </a:r>
          </a:p>
          <a:p>
            <a:pPr lvl="1"/>
            <a:r>
              <a:rPr lang="en-US" altLang="zh-CN" dirty="0"/>
              <a:t>Check for any changes after implementing</a:t>
            </a:r>
          </a:p>
          <a:p>
            <a:r>
              <a:rPr lang="en-US" altLang="zh-CN" dirty="0"/>
              <a:t>Implement the rest of the communication protocol</a:t>
            </a:r>
          </a:p>
          <a:p>
            <a:endParaRPr lang="en-US" dirty="0"/>
          </a:p>
        </p:txBody>
      </p:sp>
    </p:spTree>
    <p:extLst>
      <p:ext uri="{BB962C8B-B14F-4D97-AF65-F5344CB8AC3E}">
        <p14:creationId xmlns:p14="http://schemas.microsoft.com/office/powerpoint/2010/main" val="489147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11C07-CD16-4324-8D6A-6EBEE807EA2A}"/>
              </a:ext>
            </a:extLst>
          </p:cNvPr>
          <p:cNvSpPr>
            <a:spLocks noGrp="1"/>
          </p:cNvSpPr>
          <p:nvPr>
            <p:ph type="title"/>
          </p:nvPr>
        </p:nvSpPr>
        <p:spPr/>
        <p:txBody>
          <a:bodyPr/>
          <a:lstStyle/>
          <a:p>
            <a:r>
              <a:rPr lang="en-US" dirty="0"/>
              <a:t>What we achieved</a:t>
            </a:r>
          </a:p>
        </p:txBody>
      </p:sp>
      <p:sp>
        <p:nvSpPr>
          <p:cNvPr id="4" name="Content Placeholder 2">
            <a:extLst>
              <a:ext uri="{FF2B5EF4-FFF2-40B4-BE49-F238E27FC236}">
                <a16:creationId xmlns:a16="http://schemas.microsoft.com/office/drawing/2014/main" id="{6A51ED6B-F638-4D95-B089-472F61834EB7}"/>
              </a:ext>
            </a:extLst>
          </p:cNvPr>
          <p:cNvSpPr txBox="1">
            <a:spLocks/>
          </p:cNvSpPr>
          <p:nvPr/>
        </p:nvSpPr>
        <p:spPr>
          <a:xfrm>
            <a:off x="1195754" y="1844824"/>
            <a:ext cx="10360501" cy="4462272"/>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dirty="0"/>
              <a:t>Connection from hardware to dashboard with 3 types of communication: UART (from Arduino Mega to </a:t>
            </a:r>
            <a:r>
              <a:rPr lang="en-US" dirty="0" err="1"/>
              <a:t>Growbox</a:t>
            </a:r>
            <a:r>
              <a:rPr lang="en-US" dirty="0"/>
              <a:t> ESP), UDP (from </a:t>
            </a:r>
            <a:r>
              <a:rPr lang="en-US" dirty="0" err="1"/>
              <a:t>Growbox</a:t>
            </a:r>
            <a:r>
              <a:rPr lang="en-US" dirty="0"/>
              <a:t> ESP to Server ESP and vice versa), MQTT (from Server ESP to Dashboard)</a:t>
            </a:r>
          </a:p>
          <a:p>
            <a:r>
              <a:rPr lang="en-US" dirty="0"/>
              <a:t>Now the communication protocol is fully designed with all messages and parameters, and we finally have the messages being sent correctly and between all of the different communication protocols the rest of the messages should be easy to implement</a:t>
            </a:r>
          </a:p>
        </p:txBody>
      </p:sp>
    </p:spTree>
    <p:extLst>
      <p:ext uri="{BB962C8B-B14F-4D97-AF65-F5344CB8AC3E}">
        <p14:creationId xmlns:p14="http://schemas.microsoft.com/office/powerpoint/2010/main" val="429295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5B056-B695-4510-B37C-A739B2D6D174}"/>
              </a:ext>
            </a:extLst>
          </p:cNvPr>
          <p:cNvSpPr>
            <a:spLocks noGrp="1"/>
          </p:cNvSpPr>
          <p:nvPr>
            <p:ph type="title"/>
          </p:nvPr>
        </p:nvSpPr>
        <p:spPr/>
        <p:txBody>
          <a:bodyPr/>
          <a:lstStyle/>
          <a:p>
            <a:r>
              <a:rPr lang="en-US" dirty="0"/>
              <a:t>Retrospective</a:t>
            </a:r>
          </a:p>
        </p:txBody>
      </p:sp>
      <p:sp>
        <p:nvSpPr>
          <p:cNvPr id="5" name="Content Placeholder 2">
            <a:extLst>
              <a:ext uri="{FF2B5EF4-FFF2-40B4-BE49-F238E27FC236}">
                <a16:creationId xmlns:a16="http://schemas.microsoft.com/office/drawing/2014/main" id="{EA598F31-3812-4C93-AF87-AC1CEA4636D0}"/>
              </a:ext>
            </a:extLst>
          </p:cNvPr>
          <p:cNvSpPr txBox="1">
            <a:spLocks/>
          </p:cNvSpPr>
          <p:nvPr/>
        </p:nvSpPr>
        <p:spPr>
          <a:xfrm>
            <a:off x="1218883" y="1844824"/>
            <a:ext cx="10360501" cy="4462272"/>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dirty="0"/>
              <a:t>We still have a lot of work to do but we are positive about the final product we are doing to deliver.</a:t>
            </a:r>
          </a:p>
          <a:p>
            <a:r>
              <a:rPr lang="en-US" dirty="0"/>
              <a:t>The Server ESP no longer acts as an access point but now everything can be connected to the home network.</a:t>
            </a:r>
          </a:p>
          <a:p>
            <a:endParaRPr lang="en-US" dirty="0"/>
          </a:p>
        </p:txBody>
      </p:sp>
    </p:spTree>
    <p:extLst>
      <p:ext uri="{BB962C8B-B14F-4D97-AF65-F5344CB8AC3E}">
        <p14:creationId xmlns:p14="http://schemas.microsoft.com/office/powerpoint/2010/main" val="1230044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7952-E95D-484E-B972-F6AD364811C8}"/>
              </a:ext>
            </a:extLst>
          </p:cNvPr>
          <p:cNvSpPr>
            <a:spLocks noGrp="1"/>
          </p:cNvSpPr>
          <p:nvPr>
            <p:ph type="title"/>
          </p:nvPr>
        </p:nvSpPr>
        <p:spPr>
          <a:xfrm>
            <a:off x="1125860" y="2420888"/>
            <a:ext cx="10360501" cy="1223963"/>
          </a:xfrm>
        </p:spPr>
        <p:txBody>
          <a:bodyPr/>
          <a:lstStyle/>
          <a:p>
            <a:pPr algn="ctr"/>
            <a:r>
              <a:rPr lang="en-US" dirty="0"/>
              <a:t>Demo</a:t>
            </a:r>
          </a:p>
        </p:txBody>
      </p:sp>
    </p:spTree>
    <p:extLst>
      <p:ext uri="{BB962C8B-B14F-4D97-AF65-F5344CB8AC3E}">
        <p14:creationId xmlns:p14="http://schemas.microsoft.com/office/powerpoint/2010/main" val="591145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847D5-34A4-471E-BCC6-C410423EBACE}"/>
              </a:ext>
            </a:extLst>
          </p:cNvPr>
          <p:cNvSpPr>
            <a:spLocks noGrp="1"/>
          </p:cNvSpPr>
          <p:nvPr>
            <p:ph type="title"/>
          </p:nvPr>
        </p:nvSpPr>
        <p:spPr/>
        <p:txBody>
          <a:bodyPr/>
          <a:lstStyle/>
          <a:p>
            <a:r>
              <a:rPr lang="en-US" dirty="0"/>
              <a:t>Next Sprint</a:t>
            </a:r>
          </a:p>
        </p:txBody>
      </p:sp>
      <p:sp>
        <p:nvSpPr>
          <p:cNvPr id="5" name="Content Placeholder 4">
            <a:extLst>
              <a:ext uri="{FF2B5EF4-FFF2-40B4-BE49-F238E27FC236}">
                <a16:creationId xmlns:a16="http://schemas.microsoft.com/office/drawing/2014/main" id="{B3A74D7A-3854-452A-BF2C-A72B0BA6F130}"/>
              </a:ext>
            </a:extLst>
          </p:cNvPr>
          <p:cNvSpPr>
            <a:spLocks noGrp="1"/>
          </p:cNvSpPr>
          <p:nvPr>
            <p:ph idx="1"/>
          </p:nvPr>
        </p:nvSpPr>
        <p:spPr/>
        <p:txBody>
          <a:bodyPr/>
          <a:lstStyle/>
          <a:p>
            <a:r>
              <a:rPr lang="en-US" altLang="zh-CN" dirty="0"/>
              <a:t>Fully implemented communication between all hardware</a:t>
            </a:r>
          </a:p>
          <a:p>
            <a:r>
              <a:rPr lang="en-US" altLang="zh-CN" dirty="0"/>
              <a:t>The ability to create and delete programs created by the user</a:t>
            </a:r>
          </a:p>
          <a:p>
            <a:r>
              <a:rPr lang="en-US" altLang="zh-CN" dirty="0"/>
              <a:t>Actuator control based on data readings and program parameters</a:t>
            </a:r>
          </a:p>
          <a:p>
            <a:endParaRPr lang="zh-CN" altLang="en-US" dirty="0"/>
          </a:p>
        </p:txBody>
      </p:sp>
    </p:spTree>
    <p:extLst>
      <p:ext uri="{BB962C8B-B14F-4D97-AF65-F5344CB8AC3E}">
        <p14:creationId xmlns:p14="http://schemas.microsoft.com/office/powerpoint/2010/main" val="66704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7B6AA-2C6A-4D9B-A5F2-444DD8A10E2C}"/>
              </a:ext>
            </a:extLst>
          </p:cNvPr>
          <p:cNvSpPr>
            <a:spLocks noGrp="1"/>
          </p:cNvSpPr>
          <p:nvPr>
            <p:ph type="title"/>
          </p:nvPr>
        </p:nvSpPr>
        <p:spPr>
          <a:xfrm>
            <a:off x="2422004" y="3140968"/>
            <a:ext cx="7200800" cy="1223963"/>
          </a:xfrm>
        </p:spPr>
        <p:txBody>
          <a:bodyPr>
            <a:normAutofit fontScale="90000"/>
          </a:bodyPr>
          <a:lstStyle/>
          <a:p>
            <a:pPr algn="ctr"/>
            <a:r>
              <a:rPr lang="en-US" dirty="0"/>
              <a:t>Thank you!</a:t>
            </a:r>
            <a:br>
              <a:rPr lang="en-US" dirty="0"/>
            </a:br>
            <a:br>
              <a:rPr lang="en-US" dirty="0"/>
            </a:br>
            <a:br>
              <a:rPr lang="en-US" dirty="0"/>
            </a:br>
            <a:r>
              <a:rPr lang="en-US" dirty="0"/>
              <a:t>Questions?</a:t>
            </a:r>
          </a:p>
        </p:txBody>
      </p:sp>
    </p:spTree>
    <p:extLst>
      <p:ext uri="{BB962C8B-B14F-4D97-AF65-F5344CB8AC3E}">
        <p14:creationId xmlns:p14="http://schemas.microsoft.com/office/powerpoint/2010/main" val="1019827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387</TotalTime>
  <Words>202</Words>
  <Application>Microsoft Office PowerPoint</Application>
  <PresentationFormat>Custom</PresentationFormat>
  <Paragraphs>20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Tech 16x9</vt:lpstr>
      <vt:lpstr>Sprint Demo 4</vt:lpstr>
      <vt:lpstr>What we promised</vt:lpstr>
      <vt:lpstr>What we achieved</vt:lpstr>
      <vt:lpstr>Retrospective</vt:lpstr>
      <vt:lpstr>Demo</vt:lpstr>
      <vt:lpstr>Next Sprint</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Demo 4</dc:title>
  <dc:creator>Marco Cardillo</dc:creator>
  <cp:lastModifiedBy>Toma Krastanov</cp:lastModifiedBy>
  <cp:revision>26</cp:revision>
  <dcterms:created xsi:type="dcterms:W3CDTF">2021-04-14T07:39:56Z</dcterms:created>
  <dcterms:modified xsi:type="dcterms:W3CDTF">2021-06-07T07:14:26Z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