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Kryptix </a:t>
            </a:r>
            <a:r>
              <a:rPr lang="en-US"/>
              <a:t>Incorporation’s</a:t>
            </a:r>
            <a:r>
              <a:rPr lang="en-US"/>
              <a:t> newly </a:t>
            </a:r>
            <a:r>
              <a:rPr lang="en-US"/>
              <a:t>developed</a:t>
            </a:r>
            <a:r>
              <a:rPr lang="en-US"/>
              <a:t> game(work in progress), known as “JAIL BREAK!!”</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You are Jack Wellington, a well-known escapist of </a:t>
            </a:r>
            <a:r>
              <a:rPr lang="en-US"/>
              <a:t>confinement. Due to you reputation, you are transported to Essex, but have no recollection of it, for you were drugged and left unconscious. Y</a:t>
            </a:r>
            <a:r>
              <a:rPr lang="en-US"/>
              <a:t>ou then wake up in a cell, confused about where you are…. you realize that once again, you are dumped into a jail and must escape.</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Regain your lost freedom by passing through moving obstacles, all the while guards are on the lookout. But if you get caught by a guard, you will be sent back to your cell. You can do this by </a:t>
            </a:r>
            <a:r>
              <a:rPr lang="en-US"/>
              <a:t>utilizing the</a:t>
            </a:r>
            <a:r>
              <a:rPr lang="en-US"/>
              <a:t> left and right arrow keys to </a:t>
            </a:r>
            <a:r>
              <a:rPr lang="en-US"/>
              <a:t>maneuver your avatar around the guards to reach the exit, allowing you to move onto the next level.</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6618e7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6618e76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However, it won’t be that easy, for there will be guards looking out for you and you must avoid the touch of these guards, otherwise, they will decrease your hearts. But that isn’t the only challenge you will face throughout the game. This is one of two possible conclusion of either passing the level or failing and restarting from the beginning. </a:t>
            </a:r>
            <a:endParaRPr/>
          </a:p>
        </p:txBody>
      </p:sp>
      <p:sp>
        <p:nvSpPr>
          <p:cNvPr id="141" name="Google Shape;141;g4f6618e76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f6988e5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f6988e5e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You are given the option, therefore not </a:t>
            </a:r>
            <a:r>
              <a:rPr lang="en-US"/>
              <a:t>mandatory</a:t>
            </a:r>
            <a:r>
              <a:rPr lang="en-US"/>
              <a:t>, but if you want to give your character an advantage and </a:t>
            </a:r>
            <a:r>
              <a:rPr lang="en-US"/>
              <a:t>preserve</a:t>
            </a:r>
            <a:r>
              <a:rPr lang="en-US"/>
              <a:t> your life, you can try to obtain the coins located in different locations of the platforms. But you are giving yourself a risk, where you have to avoid spikes to reach the powerup. By obtaining the power, you can gain more chances at surviving the jail and escaping.</a:t>
            </a:r>
            <a:endParaRPr/>
          </a:p>
        </p:txBody>
      </p:sp>
      <p:sp>
        <p:nvSpPr>
          <p:cNvPr id="162" name="Google Shape;162;g4ef6988e5e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Once you successfully beaten the so-called boss of the first level, you need to have a </a:t>
            </a:r>
            <a:r>
              <a:rPr lang="en-US"/>
              <a:t>certain</a:t>
            </a:r>
            <a:r>
              <a:rPr lang="en-US"/>
              <a:t> amount of hearts to move onto the next level. As you advance with each level, you will come across more advanced guards and a increase in the </a:t>
            </a:r>
            <a:r>
              <a:rPr lang="en-US"/>
              <a:t>difficulty</a:t>
            </a:r>
            <a:r>
              <a:rPr lang="en-US"/>
              <a:t>.</a:t>
            </a:r>
            <a:endParaRPr/>
          </a:p>
        </p:txBody>
      </p:sp>
      <p:sp>
        <p:nvSpPr>
          <p:cNvPr id="202" name="Google Shape;2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Level 3 is the more advanced and the last stage before you can escape. But despite the carefree looking boss, they are the most powerful of the bunch and you have to defeat them.</a:t>
            </a:r>
            <a:endParaRPr/>
          </a:p>
        </p:txBody>
      </p:sp>
      <p:sp>
        <p:nvSpPr>
          <p:cNvPr id="227" name="Google Shape;2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Once you have past all the guards, you can finally leave the jail, as you see light to signify the exit, the true exit to escape the </a:t>
            </a:r>
            <a:r>
              <a:rPr lang="en-US"/>
              <a:t>jail cell</a:t>
            </a:r>
            <a:r>
              <a:rPr lang="en-US"/>
              <a:t> once and for all.</a:t>
            </a:r>
            <a:endParaRPr/>
          </a:p>
        </p:txBody>
      </p:sp>
      <p:sp>
        <p:nvSpPr>
          <p:cNvPr id="248" name="Google Shape;2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f019a26b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f019a26ba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Nonetheless, if you lose and don’t manage to defeat the last boss, then you are captured and returned to your cell, where you have to start from the </a:t>
            </a:r>
            <a:r>
              <a:rPr lang="en-US"/>
              <a:t>beginning.</a:t>
            </a:r>
            <a:endParaRPr/>
          </a:p>
        </p:txBody>
      </p:sp>
      <p:sp>
        <p:nvSpPr>
          <p:cNvPr id="281" name="Google Shape;281;g4f019a26ba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id="78" name="Google Shape;78;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 Id="rId11" Type="http://schemas.openxmlformats.org/officeDocument/2006/relationships/image" Target="../media/image14.png"/><Relationship Id="rId10" Type="http://schemas.openxmlformats.org/officeDocument/2006/relationships/image" Target="../media/image9.png"/><Relationship Id="rId12" Type="http://schemas.openxmlformats.org/officeDocument/2006/relationships/image" Target="../media/image21.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png"/><Relationship Id="rId11" Type="http://schemas.openxmlformats.org/officeDocument/2006/relationships/image" Target="../media/image12.png"/><Relationship Id="rId10" Type="http://schemas.openxmlformats.org/officeDocument/2006/relationships/image" Target="../media/image10.png"/><Relationship Id="rId12" Type="http://schemas.openxmlformats.org/officeDocument/2006/relationships/image" Target="../media/image21.png"/><Relationship Id="rId9"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5.png"/><Relationship Id="rId11" Type="http://schemas.openxmlformats.org/officeDocument/2006/relationships/image" Target="../media/image12.png"/><Relationship Id="rId10" Type="http://schemas.openxmlformats.org/officeDocument/2006/relationships/image" Target="../media/image14.png"/><Relationship Id="rId12" Type="http://schemas.openxmlformats.org/officeDocument/2006/relationships/image" Target="../media/image21.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0.png"/><Relationship Id="rId11" Type="http://schemas.openxmlformats.org/officeDocument/2006/relationships/image" Target="../media/image12.png"/><Relationship Id="rId10" Type="http://schemas.openxmlformats.org/officeDocument/2006/relationships/image" Target="../media/image14.png"/><Relationship Id="rId12" Type="http://schemas.openxmlformats.org/officeDocument/2006/relationships/image" Target="../media/image21.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11" Type="http://schemas.openxmlformats.org/officeDocument/2006/relationships/image" Target="../media/image12.png"/><Relationship Id="rId10" Type="http://schemas.openxmlformats.org/officeDocument/2006/relationships/image" Target="../media/image14.png"/><Relationship Id="rId12" Type="http://schemas.openxmlformats.org/officeDocument/2006/relationships/image" Target="../media/image21.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0.png"/><Relationship Id="rId9"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8.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6627" l="0" r="9091" t="2463"/>
          <a:stretch/>
        </p:blipFill>
        <p:spPr>
          <a:xfrm>
            <a:off x="7" y="10"/>
            <a:ext cx="12191981" cy="6857991"/>
          </a:xfrm>
          <a:prstGeom prst="rect">
            <a:avLst/>
          </a:prstGeom>
          <a:noFill/>
          <a:ln>
            <a:noFill/>
          </a:ln>
        </p:spPr>
      </p:pic>
      <p:sp>
        <p:nvSpPr>
          <p:cNvPr id="101" name="Google Shape;101;p15"/>
          <p:cNvSpPr/>
          <p:nvPr/>
        </p:nvSpPr>
        <p:spPr>
          <a:xfrm>
            <a:off x="0" y="3764599"/>
            <a:ext cx="5442300" cy="2350800"/>
          </a:xfrm>
          <a:prstGeom prst="rect">
            <a:avLst/>
          </a:prstGeom>
          <a:solidFill>
            <a:srgbClr val="746B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15"/>
          <p:cNvSpPr txBox="1"/>
          <p:nvPr>
            <p:ph type="ctrTitle"/>
          </p:nvPr>
        </p:nvSpPr>
        <p:spPr>
          <a:xfrm>
            <a:off x="0" y="3590160"/>
            <a:ext cx="4610932" cy="141583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000"/>
              <a:buFont typeface="Calibri"/>
              <a:buNone/>
            </a:pPr>
            <a:r>
              <a:rPr lang="en-US" sz="5000"/>
              <a:t>Jailbreak</a:t>
            </a:r>
            <a:br>
              <a:rPr lang="en-US" sz="5000"/>
            </a:br>
            <a:r>
              <a:rPr lang="en-US" sz="3200"/>
              <a:t>Kryptix Incorporations</a:t>
            </a:r>
            <a:endParaRPr/>
          </a:p>
        </p:txBody>
      </p:sp>
      <p:sp>
        <p:nvSpPr>
          <p:cNvPr id="103" name="Google Shape;103;p15"/>
          <p:cNvSpPr txBox="1"/>
          <p:nvPr>
            <p:ph idx="1" type="subTitle"/>
          </p:nvPr>
        </p:nvSpPr>
        <p:spPr>
          <a:xfrm>
            <a:off x="0" y="5326743"/>
            <a:ext cx="5442280" cy="69408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lt1"/>
              </a:buClr>
              <a:buSzPts val="2590"/>
              <a:buNone/>
            </a:pPr>
            <a:r>
              <a:rPr lang="en-US" sz="2590"/>
              <a:t>By: Mia Wu, Roy Lu, Kennen Romero, and Nicholas Edelson</a:t>
            </a:r>
            <a:endParaRPr/>
          </a:p>
        </p:txBody>
      </p:sp>
      <p:cxnSp>
        <p:nvCxnSpPr>
          <p:cNvPr id="104" name="Google Shape;104;p15"/>
          <p:cNvCxnSpPr/>
          <p:nvPr/>
        </p:nvCxnSpPr>
        <p:spPr>
          <a:xfrm>
            <a:off x="1303025" y="1293225"/>
            <a:ext cx="9900" cy="7641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5"/>
          <p:cNvCxnSpPr/>
          <p:nvPr/>
        </p:nvCxnSpPr>
        <p:spPr>
          <a:xfrm flipH="1">
            <a:off x="2292425" y="1214850"/>
            <a:ext cx="9900" cy="8328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5"/>
          <p:cNvSpPr txBox="1"/>
          <p:nvPr/>
        </p:nvSpPr>
        <p:spPr>
          <a:xfrm>
            <a:off x="3816350" y="781325"/>
            <a:ext cx="65619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rgbClr val="F9CB9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pic>
        <p:nvPicPr>
          <p:cNvPr id="111" name="Google Shape;111;p16"/>
          <p:cNvPicPr preferRelativeResize="0"/>
          <p:nvPr>
            <p:ph idx="1" type="body"/>
          </p:nvPr>
        </p:nvPicPr>
        <p:blipFill rotWithShape="1">
          <a:blip r:embed="rId3">
            <a:alphaModFix/>
          </a:blip>
          <a:srcRect b="0" l="2647" r="1352" t="0"/>
          <a:stretch/>
        </p:blipFill>
        <p:spPr>
          <a:xfrm>
            <a:off x="20" y="10"/>
            <a:ext cx="12191980" cy="6857990"/>
          </a:xfrm>
          <a:prstGeom prst="rect">
            <a:avLst/>
          </a:prstGeom>
          <a:noFill/>
          <a:ln>
            <a:noFill/>
          </a:ln>
        </p:spPr>
      </p:pic>
      <p:pic>
        <p:nvPicPr>
          <p:cNvPr id="112" name="Google Shape;112;p16"/>
          <p:cNvPicPr preferRelativeResize="0"/>
          <p:nvPr/>
        </p:nvPicPr>
        <p:blipFill rotWithShape="1">
          <a:blip r:embed="rId4">
            <a:alphaModFix/>
          </a:blip>
          <a:srcRect b="0" l="0" r="0" t="0"/>
          <a:stretch/>
        </p:blipFill>
        <p:spPr>
          <a:xfrm>
            <a:off x="2089864" y="3160058"/>
            <a:ext cx="1574800" cy="3181350"/>
          </a:xfrm>
          <a:prstGeom prst="rect">
            <a:avLst/>
          </a:prstGeom>
          <a:noFill/>
          <a:ln>
            <a:noFill/>
          </a:ln>
        </p:spPr>
      </p:pic>
      <p:pic>
        <p:nvPicPr>
          <p:cNvPr id="113" name="Google Shape;113;p16"/>
          <p:cNvPicPr preferRelativeResize="0"/>
          <p:nvPr/>
        </p:nvPicPr>
        <p:blipFill rotWithShape="1">
          <a:blip r:embed="rId5">
            <a:alphaModFix/>
          </a:blip>
          <a:srcRect b="0" l="0" r="0" t="0"/>
          <a:stretch/>
        </p:blipFill>
        <p:spPr>
          <a:xfrm>
            <a:off x="3733200" y="869475"/>
            <a:ext cx="6002125" cy="2557575"/>
          </a:xfrm>
          <a:prstGeom prst="rect">
            <a:avLst/>
          </a:prstGeom>
          <a:noFill/>
          <a:ln>
            <a:noFill/>
          </a:ln>
        </p:spPr>
      </p:pic>
      <p:sp>
        <p:nvSpPr>
          <p:cNvPr id="114" name="Google Shape;114;p16"/>
          <p:cNvSpPr txBox="1"/>
          <p:nvPr/>
        </p:nvSpPr>
        <p:spPr>
          <a:xfrm>
            <a:off x="4456300" y="1409650"/>
            <a:ext cx="53409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OH Great! I’m stuck at another stupid attempt to keep me from escaping. How stupid! Do they have no idea who they are messing with? IT’S BEEN FUN, NOT REALLY, BUT IT’S TIME TO LEAVE.  Help me escape from this dreadful place?</a:t>
            </a:r>
            <a:endParaRPr b="1" sz="1800">
              <a:solidFill>
                <a:srgbClr val="FFFFFF"/>
              </a:solidFill>
            </a:endParaRPr>
          </a:p>
        </p:txBody>
      </p:sp>
      <p:pic>
        <p:nvPicPr>
          <p:cNvPr id="115" name="Google Shape;115;p16"/>
          <p:cNvPicPr preferRelativeResize="0"/>
          <p:nvPr/>
        </p:nvPicPr>
        <p:blipFill rotWithShape="1">
          <a:blip r:embed="rId6">
            <a:alphaModFix/>
          </a:blip>
          <a:srcRect b="0" l="0" r="0" t="0"/>
          <a:stretch/>
        </p:blipFill>
        <p:spPr>
          <a:xfrm>
            <a:off x="5754508" y="4147663"/>
            <a:ext cx="5398334" cy="2193745"/>
          </a:xfrm>
          <a:prstGeom prst="rect">
            <a:avLst/>
          </a:prstGeom>
          <a:noFill/>
          <a:ln>
            <a:noFill/>
          </a:ln>
        </p:spPr>
      </p:pic>
      <p:sp>
        <p:nvSpPr>
          <p:cNvPr id="116" name="Google Shape;116;p16"/>
          <p:cNvSpPr txBox="1"/>
          <p:nvPr/>
        </p:nvSpPr>
        <p:spPr>
          <a:xfrm>
            <a:off x="6508375" y="4571325"/>
            <a:ext cx="2567400" cy="6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chemeClr val="dk1"/>
                </a:solidFill>
              </a:rPr>
              <a:t>Continue</a:t>
            </a:r>
            <a:endParaRPr b="1" sz="2900"/>
          </a:p>
        </p:txBody>
      </p:sp>
      <p:sp>
        <p:nvSpPr>
          <p:cNvPr id="117" name="Google Shape;117;p16"/>
          <p:cNvSpPr txBox="1"/>
          <p:nvPr/>
        </p:nvSpPr>
        <p:spPr>
          <a:xfrm>
            <a:off x="6508376" y="5244535"/>
            <a:ext cx="4022255" cy="6309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chemeClr val="dk1"/>
                </a:solidFill>
              </a:rPr>
              <a:t>Ask what’s going on?</a:t>
            </a:r>
            <a:endParaRPr b="1"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pic>
        <p:nvPicPr>
          <p:cNvPr id="123" name="Google Shape;123;p17"/>
          <p:cNvPicPr preferRelativeResize="0"/>
          <p:nvPr>
            <p:ph idx="1" type="body"/>
          </p:nvPr>
        </p:nvPicPr>
        <p:blipFill rotWithShape="1">
          <a:blip r:embed="rId3">
            <a:alphaModFix/>
          </a:blip>
          <a:srcRect b="0" l="0" r="0" t="0"/>
          <a:stretch/>
        </p:blipFill>
        <p:spPr>
          <a:xfrm>
            <a:off x="-5" y="10"/>
            <a:ext cx="12192000" cy="6858000"/>
          </a:xfrm>
          <a:prstGeom prst="rect">
            <a:avLst/>
          </a:prstGeom>
          <a:noFill/>
          <a:ln>
            <a:noFill/>
          </a:ln>
        </p:spPr>
      </p:pic>
      <p:pic>
        <p:nvPicPr>
          <p:cNvPr id="124" name="Google Shape;124;p17"/>
          <p:cNvPicPr preferRelativeResize="0"/>
          <p:nvPr/>
        </p:nvPicPr>
        <p:blipFill rotWithShape="1">
          <a:blip r:embed="rId4">
            <a:alphaModFix/>
          </a:blip>
          <a:srcRect b="0" l="0" r="0" t="0"/>
          <a:stretch/>
        </p:blipFill>
        <p:spPr>
          <a:xfrm>
            <a:off x="1025598" y="4095421"/>
            <a:ext cx="1117256" cy="2257036"/>
          </a:xfrm>
          <a:prstGeom prst="rect">
            <a:avLst/>
          </a:prstGeom>
          <a:noFill/>
          <a:ln>
            <a:noFill/>
          </a:ln>
        </p:spPr>
      </p:pic>
      <p:pic>
        <p:nvPicPr>
          <p:cNvPr id="125" name="Google Shape;125;p17"/>
          <p:cNvPicPr preferRelativeResize="0"/>
          <p:nvPr/>
        </p:nvPicPr>
        <p:blipFill rotWithShape="1">
          <a:blip r:embed="rId5">
            <a:alphaModFix/>
          </a:blip>
          <a:srcRect b="10909" l="0" r="0" t="-10910"/>
          <a:stretch/>
        </p:blipFill>
        <p:spPr>
          <a:xfrm>
            <a:off x="9488382" y="1349343"/>
            <a:ext cx="2296886" cy="2296886"/>
          </a:xfrm>
          <a:prstGeom prst="rect">
            <a:avLst/>
          </a:prstGeom>
          <a:noFill/>
          <a:ln>
            <a:noFill/>
          </a:ln>
        </p:spPr>
      </p:pic>
      <p:pic>
        <p:nvPicPr>
          <p:cNvPr id="126" name="Google Shape;126;p17"/>
          <p:cNvPicPr preferRelativeResize="0"/>
          <p:nvPr/>
        </p:nvPicPr>
        <p:blipFill rotWithShape="1">
          <a:blip r:embed="rId6">
            <a:alphaModFix/>
          </a:blip>
          <a:srcRect b="0" l="0" r="0" t="0"/>
          <a:stretch/>
        </p:blipFill>
        <p:spPr>
          <a:xfrm>
            <a:off x="8329386" y="3454816"/>
            <a:ext cx="1329871" cy="2273152"/>
          </a:xfrm>
          <a:prstGeom prst="rect">
            <a:avLst/>
          </a:prstGeom>
          <a:noFill/>
          <a:ln>
            <a:noFill/>
          </a:ln>
        </p:spPr>
      </p:pic>
      <p:pic>
        <p:nvPicPr>
          <p:cNvPr id="127" name="Google Shape;127;p17"/>
          <p:cNvPicPr preferRelativeResize="0"/>
          <p:nvPr/>
        </p:nvPicPr>
        <p:blipFill rotWithShape="1">
          <a:blip r:embed="rId6">
            <a:alphaModFix/>
          </a:blip>
          <a:srcRect b="0" l="0" r="0" t="0"/>
          <a:stretch/>
        </p:blipFill>
        <p:spPr>
          <a:xfrm>
            <a:off x="7799489" y="4095421"/>
            <a:ext cx="1482271" cy="2533650"/>
          </a:xfrm>
          <a:prstGeom prst="rect">
            <a:avLst/>
          </a:prstGeom>
          <a:noFill/>
          <a:ln>
            <a:noFill/>
          </a:ln>
        </p:spPr>
      </p:pic>
      <p:pic>
        <p:nvPicPr>
          <p:cNvPr id="128" name="Google Shape;128;p17"/>
          <p:cNvPicPr preferRelativeResize="0"/>
          <p:nvPr/>
        </p:nvPicPr>
        <p:blipFill rotWithShape="1">
          <a:blip r:embed="rId6">
            <a:alphaModFix/>
          </a:blip>
          <a:srcRect b="0" l="0" r="0" t="0"/>
          <a:stretch/>
        </p:blipFill>
        <p:spPr>
          <a:xfrm>
            <a:off x="9144000" y="4314107"/>
            <a:ext cx="1482271" cy="2533649"/>
          </a:xfrm>
          <a:prstGeom prst="rect">
            <a:avLst/>
          </a:prstGeom>
          <a:noFill/>
          <a:ln>
            <a:noFill/>
          </a:ln>
        </p:spPr>
      </p:pic>
      <p:pic>
        <p:nvPicPr>
          <p:cNvPr id="129" name="Google Shape;129;p17"/>
          <p:cNvPicPr preferRelativeResize="0"/>
          <p:nvPr/>
        </p:nvPicPr>
        <p:blipFill rotWithShape="1">
          <a:blip r:embed="rId7">
            <a:alphaModFix/>
          </a:blip>
          <a:srcRect b="0" l="0" r="0" t="0"/>
          <a:stretch/>
        </p:blipFill>
        <p:spPr>
          <a:xfrm>
            <a:off x="9882757" y="-391887"/>
            <a:ext cx="2468900" cy="1660123"/>
          </a:xfrm>
          <a:prstGeom prst="rect">
            <a:avLst/>
          </a:prstGeom>
          <a:noFill/>
          <a:ln>
            <a:noFill/>
          </a:ln>
        </p:spPr>
      </p:pic>
      <p:pic>
        <p:nvPicPr>
          <p:cNvPr id="130" name="Google Shape;130;p17"/>
          <p:cNvPicPr preferRelativeResize="0"/>
          <p:nvPr/>
        </p:nvPicPr>
        <p:blipFill rotWithShape="1">
          <a:blip r:embed="rId8">
            <a:alphaModFix/>
          </a:blip>
          <a:srcRect b="0" l="0" r="0" t="0"/>
          <a:stretch/>
        </p:blipFill>
        <p:spPr>
          <a:xfrm>
            <a:off x="7248295" y="1868993"/>
            <a:ext cx="551201" cy="551201"/>
          </a:xfrm>
          <a:prstGeom prst="rect">
            <a:avLst/>
          </a:prstGeom>
          <a:noFill/>
          <a:ln>
            <a:noFill/>
          </a:ln>
        </p:spPr>
      </p:pic>
      <p:pic>
        <p:nvPicPr>
          <p:cNvPr id="131" name="Google Shape;131;p17"/>
          <p:cNvPicPr preferRelativeResize="0"/>
          <p:nvPr/>
        </p:nvPicPr>
        <p:blipFill rotWithShape="1">
          <a:blip r:embed="rId9">
            <a:alphaModFix/>
          </a:blip>
          <a:srcRect b="0" l="0" r="0" t="0"/>
          <a:stretch/>
        </p:blipFill>
        <p:spPr>
          <a:xfrm>
            <a:off x="1348736" y="2460175"/>
            <a:ext cx="1937657" cy="1937657"/>
          </a:xfrm>
          <a:prstGeom prst="rect">
            <a:avLst/>
          </a:prstGeom>
          <a:noFill/>
          <a:ln>
            <a:noFill/>
          </a:ln>
        </p:spPr>
      </p:pic>
      <p:pic>
        <p:nvPicPr>
          <p:cNvPr id="132" name="Google Shape;132;p17"/>
          <p:cNvPicPr preferRelativeResize="0"/>
          <p:nvPr/>
        </p:nvPicPr>
        <p:blipFill rotWithShape="1">
          <a:blip r:embed="rId10">
            <a:alphaModFix/>
          </a:blip>
          <a:srcRect b="0" l="0" r="0" t="0"/>
          <a:stretch/>
        </p:blipFill>
        <p:spPr>
          <a:xfrm>
            <a:off x="9816685" y="3454816"/>
            <a:ext cx="1261343" cy="1261343"/>
          </a:xfrm>
          <a:prstGeom prst="rect">
            <a:avLst/>
          </a:prstGeom>
          <a:noFill/>
          <a:ln>
            <a:noFill/>
          </a:ln>
        </p:spPr>
      </p:pic>
      <p:sp>
        <p:nvSpPr>
          <p:cNvPr id="133" name="Google Shape;133;p17"/>
          <p:cNvSpPr txBox="1"/>
          <p:nvPr/>
        </p:nvSpPr>
        <p:spPr>
          <a:xfrm>
            <a:off x="420327" y="486517"/>
            <a:ext cx="2327798" cy="6309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500">
                <a:solidFill>
                  <a:schemeClr val="lt1"/>
                </a:solidFill>
                <a:latin typeface="Arial"/>
                <a:ea typeface="Arial"/>
                <a:cs typeface="Arial"/>
                <a:sym typeface="Arial"/>
              </a:rPr>
              <a:t>LEVEL 1</a:t>
            </a:r>
            <a:endParaRPr/>
          </a:p>
        </p:txBody>
      </p:sp>
      <p:pic>
        <p:nvPicPr>
          <p:cNvPr id="134" name="Google Shape;134;p17"/>
          <p:cNvPicPr preferRelativeResize="0"/>
          <p:nvPr/>
        </p:nvPicPr>
        <p:blipFill rotWithShape="1">
          <a:blip r:embed="rId11">
            <a:alphaModFix/>
          </a:blip>
          <a:srcRect b="0" l="0" r="0" t="0"/>
          <a:stretch/>
        </p:blipFill>
        <p:spPr>
          <a:xfrm rot="2029217">
            <a:off x="8722175" y="2146511"/>
            <a:ext cx="4115678" cy="4115678"/>
          </a:xfrm>
          <a:prstGeom prst="rect">
            <a:avLst/>
          </a:prstGeom>
          <a:noFill/>
          <a:ln>
            <a:noFill/>
          </a:ln>
        </p:spPr>
      </p:pic>
      <p:pic>
        <p:nvPicPr>
          <p:cNvPr id="135" name="Google Shape;135;p17"/>
          <p:cNvPicPr preferRelativeResize="0"/>
          <p:nvPr/>
        </p:nvPicPr>
        <p:blipFill>
          <a:blip r:embed="rId12">
            <a:alphaModFix/>
          </a:blip>
          <a:stretch>
            <a:fillRect/>
          </a:stretch>
        </p:blipFill>
        <p:spPr>
          <a:xfrm>
            <a:off x="2142850" y="3454837"/>
            <a:ext cx="3190699" cy="911325"/>
          </a:xfrm>
          <a:prstGeom prst="rect">
            <a:avLst/>
          </a:prstGeom>
          <a:noFill/>
          <a:ln>
            <a:noFill/>
          </a:ln>
        </p:spPr>
      </p:pic>
      <p:pic>
        <p:nvPicPr>
          <p:cNvPr id="136" name="Google Shape;136;p17"/>
          <p:cNvPicPr preferRelativeResize="0"/>
          <p:nvPr/>
        </p:nvPicPr>
        <p:blipFill>
          <a:blip r:embed="rId12">
            <a:alphaModFix/>
          </a:blip>
          <a:stretch>
            <a:fillRect/>
          </a:stretch>
        </p:blipFill>
        <p:spPr>
          <a:xfrm>
            <a:off x="5376000" y="2276758"/>
            <a:ext cx="3430098" cy="979693"/>
          </a:xfrm>
          <a:prstGeom prst="rect">
            <a:avLst/>
          </a:prstGeom>
          <a:noFill/>
          <a:ln>
            <a:noFill/>
          </a:ln>
        </p:spPr>
      </p:pic>
      <p:sp>
        <p:nvSpPr>
          <p:cNvPr id="137" name="Google Shape;137;p17"/>
          <p:cNvSpPr txBox="1"/>
          <p:nvPr/>
        </p:nvSpPr>
        <p:spPr>
          <a:xfrm>
            <a:off x="3918900" y="925225"/>
            <a:ext cx="6596100" cy="7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a:t>
            </a:r>
            <a:endParaRPr sz="6000">
              <a:solidFill>
                <a:srgbClr val="FFFF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45" name="Google Shape;145;p18"/>
          <p:cNvPicPr preferRelativeResize="0"/>
          <p:nvPr>
            <p:ph idx="1" type="body"/>
          </p:nvPr>
        </p:nvPicPr>
        <p:blipFill rotWithShape="1">
          <a:blip r:embed="rId3">
            <a:alphaModFix/>
          </a:blip>
          <a:srcRect b="0" l="0" r="0" t="0"/>
          <a:stretch/>
        </p:blipFill>
        <p:spPr>
          <a:xfrm>
            <a:off x="-68318" y="10"/>
            <a:ext cx="12192000" cy="685800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3138813" y="2135199"/>
            <a:ext cx="744650" cy="1504274"/>
          </a:xfrm>
          <a:prstGeom prst="rect">
            <a:avLst/>
          </a:prstGeom>
          <a:noFill/>
          <a:ln>
            <a:noFill/>
          </a:ln>
        </p:spPr>
      </p:pic>
      <p:pic>
        <p:nvPicPr>
          <p:cNvPr id="147" name="Google Shape;147;p18"/>
          <p:cNvPicPr preferRelativeResize="0"/>
          <p:nvPr/>
        </p:nvPicPr>
        <p:blipFill rotWithShape="1">
          <a:blip r:embed="rId5">
            <a:alphaModFix/>
          </a:blip>
          <a:srcRect b="0" l="0" r="0" t="0"/>
          <a:stretch/>
        </p:blipFill>
        <p:spPr>
          <a:xfrm>
            <a:off x="7004520" y="2258618"/>
            <a:ext cx="551201" cy="551201"/>
          </a:xfrm>
          <a:prstGeom prst="rect">
            <a:avLst/>
          </a:prstGeom>
          <a:noFill/>
          <a:ln>
            <a:noFill/>
          </a:ln>
        </p:spPr>
      </p:pic>
      <p:pic>
        <p:nvPicPr>
          <p:cNvPr id="148" name="Google Shape;148;p18"/>
          <p:cNvPicPr preferRelativeResize="0"/>
          <p:nvPr/>
        </p:nvPicPr>
        <p:blipFill rotWithShape="1">
          <a:blip r:embed="rId6">
            <a:alphaModFix/>
          </a:blip>
          <a:srcRect b="0" l="0" r="0" t="0"/>
          <a:stretch/>
        </p:blipFill>
        <p:spPr>
          <a:xfrm>
            <a:off x="5490213" y="4044450"/>
            <a:ext cx="1211625" cy="2071025"/>
          </a:xfrm>
          <a:prstGeom prst="rect">
            <a:avLst/>
          </a:prstGeom>
          <a:noFill/>
          <a:ln>
            <a:noFill/>
          </a:ln>
        </p:spPr>
      </p:pic>
      <p:pic>
        <p:nvPicPr>
          <p:cNvPr id="149" name="Google Shape;149;p18"/>
          <p:cNvPicPr preferRelativeResize="0"/>
          <p:nvPr/>
        </p:nvPicPr>
        <p:blipFill rotWithShape="1">
          <a:blip r:embed="rId7">
            <a:alphaModFix/>
          </a:blip>
          <a:srcRect b="0" l="0" r="0" t="0"/>
          <a:stretch/>
        </p:blipFill>
        <p:spPr>
          <a:xfrm rot="-2822296">
            <a:off x="3853200" y="2745974"/>
            <a:ext cx="824425" cy="824425"/>
          </a:xfrm>
          <a:prstGeom prst="rect">
            <a:avLst/>
          </a:prstGeom>
          <a:noFill/>
          <a:ln>
            <a:noFill/>
          </a:ln>
        </p:spPr>
      </p:pic>
      <p:sp>
        <p:nvSpPr>
          <p:cNvPr id="150" name="Google Shape;150;p18"/>
          <p:cNvSpPr txBox="1"/>
          <p:nvPr/>
        </p:nvSpPr>
        <p:spPr>
          <a:xfrm>
            <a:off x="3883475" y="4193200"/>
            <a:ext cx="17286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FF0000"/>
              </a:solidFill>
              <a:latin typeface="Calibri"/>
              <a:ea typeface="Calibri"/>
              <a:cs typeface="Calibri"/>
              <a:sym typeface="Calibri"/>
            </a:endParaRPr>
          </a:p>
        </p:txBody>
      </p:sp>
      <p:pic>
        <p:nvPicPr>
          <p:cNvPr id="151" name="Google Shape;151;p18"/>
          <p:cNvPicPr preferRelativeResize="0"/>
          <p:nvPr/>
        </p:nvPicPr>
        <p:blipFill rotWithShape="1">
          <a:blip r:embed="rId8">
            <a:alphaModFix/>
          </a:blip>
          <a:srcRect b="0" l="0" r="0" t="0"/>
          <a:stretch/>
        </p:blipFill>
        <p:spPr>
          <a:xfrm>
            <a:off x="9064275" y="1546850"/>
            <a:ext cx="2680975" cy="2680975"/>
          </a:xfrm>
          <a:prstGeom prst="rect">
            <a:avLst/>
          </a:prstGeom>
          <a:noFill/>
          <a:ln>
            <a:noFill/>
          </a:ln>
        </p:spPr>
      </p:pic>
      <p:pic>
        <p:nvPicPr>
          <p:cNvPr id="152" name="Google Shape;152;p18"/>
          <p:cNvPicPr preferRelativeResize="0"/>
          <p:nvPr/>
        </p:nvPicPr>
        <p:blipFill rotWithShape="1">
          <a:blip r:embed="rId9">
            <a:alphaModFix/>
          </a:blip>
          <a:srcRect b="0" l="0" r="0" t="0"/>
          <a:stretch/>
        </p:blipFill>
        <p:spPr>
          <a:xfrm rot="2029216">
            <a:off x="7411133" y="535090"/>
            <a:ext cx="6397895" cy="6397895"/>
          </a:xfrm>
          <a:prstGeom prst="rect">
            <a:avLst/>
          </a:prstGeom>
          <a:noFill/>
          <a:ln>
            <a:noFill/>
          </a:ln>
        </p:spPr>
      </p:pic>
      <p:pic>
        <p:nvPicPr>
          <p:cNvPr id="153" name="Google Shape;153;p18"/>
          <p:cNvPicPr preferRelativeResize="0"/>
          <p:nvPr/>
        </p:nvPicPr>
        <p:blipFill rotWithShape="1">
          <a:blip r:embed="rId10">
            <a:alphaModFix/>
          </a:blip>
          <a:srcRect b="0" l="0" r="0" t="0"/>
          <a:stretch/>
        </p:blipFill>
        <p:spPr>
          <a:xfrm>
            <a:off x="9479642" y="-261258"/>
            <a:ext cx="2839824" cy="1909537"/>
          </a:xfrm>
          <a:prstGeom prst="rect">
            <a:avLst/>
          </a:prstGeom>
          <a:noFill/>
          <a:ln>
            <a:noFill/>
          </a:ln>
        </p:spPr>
      </p:pic>
      <p:pic>
        <p:nvPicPr>
          <p:cNvPr id="154" name="Google Shape;154;p18"/>
          <p:cNvPicPr preferRelativeResize="0"/>
          <p:nvPr/>
        </p:nvPicPr>
        <p:blipFill rotWithShape="1">
          <a:blip r:embed="rId11">
            <a:alphaModFix/>
          </a:blip>
          <a:srcRect b="0" l="0" r="0" t="0"/>
          <a:stretch/>
        </p:blipFill>
        <p:spPr>
          <a:xfrm>
            <a:off x="2999743" y="5510623"/>
            <a:ext cx="1283385" cy="345527"/>
          </a:xfrm>
          <a:prstGeom prst="rect">
            <a:avLst/>
          </a:prstGeom>
          <a:noFill/>
          <a:ln>
            <a:noFill/>
          </a:ln>
        </p:spPr>
      </p:pic>
      <p:pic>
        <p:nvPicPr>
          <p:cNvPr id="155" name="Google Shape;155;p18"/>
          <p:cNvPicPr preferRelativeResize="0"/>
          <p:nvPr/>
        </p:nvPicPr>
        <p:blipFill rotWithShape="1">
          <a:blip r:embed="rId11">
            <a:alphaModFix/>
          </a:blip>
          <a:srcRect b="0" l="0" r="0" t="0"/>
          <a:stretch/>
        </p:blipFill>
        <p:spPr>
          <a:xfrm>
            <a:off x="6580368" y="5510623"/>
            <a:ext cx="1283385" cy="345527"/>
          </a:xfrm>
          <a:prstGeom prst="rect">
            <a:avLst/>
          </a:prstGeom>
          <a:noFill/>
          <a:ln>
            <a:noFill/>
          </a:ln>
        </p:spPr>
      </p:pic>
      <p:pic>
        <p:nvPicPr>
          <p:cNvPr id="156" name="Google Shape;156;p18"/>
          <p:cNvPicPr preferRelativeResize="0"/>
          <p:nvPr/>
        </p:nvPicPr>
        <p:blipFill rotWithShape="1">
          <a:blip r:embed="rId11">
            <a:alphaModFix/>
          </a:blip>
          <a:srcRect b="0" l="0" r="0" t="0"/>
          <a:stretch/>
        </p:blipFill>
        <p:spPr>
          <a:xfrm>
            <a:off x="4305905" y="5510623"/>
            <a:ext cx="1283385" cy="345527"/>
          </a:xfrm>
          <a:prstGeom prst="rect">
            <a:avLst/>
          </a:prstGeom>
          <a:noFill/>
          <a:ln>
            <a:noFill/>
          </a:ln>
        </p:spPr>
      </p:pic>
      <p:pic>
        <p:nvPicPr>
          <p:cNvPr id="157" name="Google Shape;157;p18"/>
          <p:cNvPicPr preferRelativeResize="0"/>
          <p:nvPr/>
        </p:nvPicPr>
        <p:blipFill>
          <a:blip r:embed="rId12">
            <a:alphaModFix/>
          </a:blip>
          <a:stretch>
            <a:fillRect/>
          </a:stretch>
        </p:blipFill>
        <p:spPr>
          <a:xfrm>
            <a:off x="1555350" y="3545562"/>
            <a:ext cx="3190699" cy="911325"/>
          </a:xfrm>
          <a:prstGeom prst="rect">
            <a:avLst/>
          </a:prstGeom>
          <a:noFill/>
          <a:ln>
            <a:noFill/>
          </a:ln>
        </p:spPr>
      </p:pic>
      <p:pic>
        <p:nvPicPr>
          <p:cNvPr id="158" name="Google Shape;158;p18"/>
          <p:cNvPicPr preferRelativeResize="0"/>
          <p:nvPr/>
        </p:nvPicPr>
        <p:blipFill>
          <a:blip r:embed="rId12">
            <a:alphaModFix/>
          </a:blip>
          <a:stretch>
            <a:fillRect/>
          </a:stretch>
        </p:blipFill>
        <p:spPr>
          <a:xfrm>
            <a:off x="5341926" y="2728150"/>
            <a:ext cx="3437552" cy="91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9"/>
          <p:cNvSpPr txBox="1"/>
          <p:nvPr>
            <p:ph type="title"/>
          </p:nvPr>
        </p:nvSpPr>
        <p:spPr>
          <a:xfrm flipH="1">
            <a:off x="7644625" y="3740613"/>
            <a:ext cx="3644400" cy="708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t>
            </a:r>
            <a:endParaRPr>
              <a:solidFill>
                <a:srgbClr val="FFFF00"/>
              </a:solidFill>
              <a:latin typeface="Times New Roman"/>
              <a:ea typeface="Times New Roman"/>
              <a:cs typeface="Times New Roman"/>
              <a:sym typeface="Times New Roman"/>
            </a:endParaRPr>
          </a:p>
        </p:txBody>
      </p:sp>
      <p:pic>
        <p:nvPicPr>
          <p:cNvPr id="165" name="Google Shape;165;p19"/>
          <p:cNvPicPr preferRelativeResize="0"/>
          <p:nvPr/>
        </p:nvPicPr>
        <p:blipFill rotWithShape="1">
          <a:blip r:embed="rId4">
            <a:alphaModFix/>
          </a:blip>
          <a:srcRect b="0" l="0" r="0" t="0"/>
          <a:stretch/>
        </p:blipFill>
        <p:spPr>
          <a:xfrm rot="-19">
            <a:off x="4695653" y="3762097"/>
            <a:ext cx="768340" cy="1552207"/>
          </a:xfrm>
          <a:prstGeom prst="rect">
            <a:avLst/>
          </a:prstGeom>
          <a:noFill/>
          <a:ln>
            <a:noFill/>
          </a:ln>
        </p:spPr>
      </p:pic>
      <p:pic>
        <p:nvPicPr>
          <p:cNvPr id="166" name="Google Shape;166;p19"/>
          <p:cNvPicPr preferRelativeResize="0"/>
          <p:nvPr/>
        </p:nvPicPr>
        <p:blipFill rotWithShape="1">
          <a:blip r:embed="rId5">
            <a:alphaModFix/>
          </a:blip>
          <a:srcRect b="0" l="0" r="0" t="0"/>
          <a:stretch/>
        </p:blipFill>
        <p:spPr>
          <a:xfrm>
            <a:off x="6485750" y="3921375"/>
            <a:ext cx="1283400" cy="2496475"/>
          </a:xfrm>
          <a:prstGeom prst="rect">
            <a:avLst/>
          </a:prstGeom>
          <a:noFill/>
          <a:ln>
            <a:noFill/>
          </a:ln>
        </p:spPr>
      </p:pic>
      <p:sp>
        <p:nvSpPr>
          <p:cNvPr id="167" name="Google Shape;167;p19"/>
          <p:cNvSpPr txBox="1"/>
          <p:nvPr/>
        </p:nvSpPr>
        <p:spPr>
          <a:xfrm>
            <a:off x="7644625" y="3614925"/>
            <a:ext cx="28326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4B4D5"/>
              </a:solidFill>
              <a:latin typeface="Times New Roman"/>
              <a:ea typeface="Times New Roman"/>
              <a:cs typeface="Times New Roman"/>
              <a:sym typeface="Times New Roman"/>
            </a:endParaRPr>
          </a:p>
        </p:txBody>
      </p:sp>
      <p:pic>
        <p:nvPicPr>
          <p:cNvPr id="168" name="Google Shape;168;p19"/>
          <p:cNvPicPr preferRelativeResize="0"/>
          <p:nvPr/>
        </p:nvPicPr>
        <p:blipFill rotWithShape="1">
          <a:blip r:embed="rId6">
            <a:alphaModFix/>
          </a:blip>
          <a:srcRect b="0" l="0" r="0" t="0"/>
          <a:stretch/>
        </p:blipFill>
        <p:spPr>
          <a:xfrm>
            <a:off x="9064275" y="1546850"/>
            <a:ext cx="2680975" cy="2680975"/>
          </a:xfrm>
          <a:prstGeom prst="rect">
            <a:avLst/>
          </a:prstGeom>
          <a:noFill/>
          <a:ln>
            <a:noFill/>
          </a:ln>
        </p:spPr>
      </p:pic>
      <p:sp>
        <p:nvSpPr>
          <p:cNvPr id="169" name="Google Shape;169;p19"/>
          <p:cNvSpPr txBox="1"/>
          <p:nvPr/>
        </p:nvSpPr>
        <p:spPr>
          <a:xfrm>
            <a:off x="5349800" y="291500"/>
            <a:ext cx="43404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4A86E8"/>
              </a:solidFill>
              <a:latin typeface="Calibri"/>
              <a:ea typeface="Calibri"/>
              <a:cs typeface="Calibri"/>
              <a:sym typeface="Calibri"/>
            </a:endParaRPr>
          </a:p>
        </p:txBody>
      </p:sp>
      <p:cxnSp>
        <p:nvCxnSpPr>
          <p:cNvPr id="170" name="Google Shape;170;p19"/>
          <p:cNvCxnSpPr/>
          <p:nvPr/>
        </p:nvCxnSpPr>
        <p:spPr>
          <a:xfrm rot="10800000">
            <a:off x="5476675" y="5554950"/>
            <a:ext cx="137100" cy="1176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9"/>
          <p:cNvCxnSpPr/>
          <p:nvPr/>
        </p:nvCxnSpPr>
        <p:spPr>
          <a:xfrm flipH="1" rot="10800000">
            <a:off x="5525600" y="5574650"/>
            <a:ext cx="68700" cy="107700"/>
          </a:xfrm>
          <a:prstGeom prst="straightConnector1">
            <a:avLst/>
          </a:prstGeom>
          <a:noFill/>
          <a:ln cap="flat" cmpd="sng" w="9525">
            <a:solidFill>
              <a:schemeClr val="dk2"/>
            </a:solidFill>
            <a:prstDash val="solid"/>
            <a:round/>
            <a:headEnd len="med" w="med" type="none"/>
            <a:tailEnd len="med" w="med" type="none"/>
          </a:ln>
        </p:spPr>
      </p:cxnSp>
      <p:pic>
        <p:nvPicPr>
          <p:cNvPr id="172" name="Google Shape;172;p19"/>
          <p:cNvPicPr preferRelativeResize="0"/>
          <p:nvPr/>
        </p:nvPicPr>
        <p:blipFill rotWithShape="1">
          <a:blip r:embed="rId7">
            <a:alphaModFix/>
          </a:blip>
          <a:srcRect b="0" l="0" r="0" t="0"/>
          <a:stretch/>
        </p:blipFill>
        <p:spPr>
          <a:xfrm>
            <a:off x="9281260" y="5186991"/>
            <a:ext cx="1261343" cy="1261343"/>
          </a:xfrm>
          <a:prstGeom prst="rect">
            <a:avLst/>
          </a:prstGeom>
          <a:noFill/>
          <a:ln>
            <a:noFill/>
          </a:ln>
        </p:spPr>
      </p:pic>
      <p:cxnSp>
        <p:nvCxnSpPr>
          <p:cNvPr id="173" name="Google Shape;173;p19"/>
          <p:cNvCxnSpPr/>
          <p:nvPr/>
        </p:nvCxnSpPr>
        <p:spPr>
          <a:xfrm flipH="1" rot="10800000">
            <a:off x="5506000" y="5280725"/>
            <a:ext cx="137400" cy="1371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9"/>
          <p:cNvCxnSpPr/>
          <p:nvPr/>
        </p:nvCxnSpPr>
        <p:spPr>
          <a:xfrm>
            <a:off x="5530500" y="5270900"/>
            <a:ext cx="117600" cy="166500"/>
          </a:xfrm>
          <a:prstGeom prst="straightConnector1">
            <a:avLst/>
          </a:prstGeom>
          <a:noFill/>
          <a:ln cap="flat" cmpd="sng" w="9525">
            <a:solidFill>
              <a:schemeClr val="dk2"/>
            </a:solidFill>
            <a:prstDash val="solid"/>
            <a:round/>
            <a:headEnd len="med" w="med" type="none"/>
            <a:tailEnd len="med" w="med" type="none"/>
          </a:ln>
        </p:spPr>
      </p:cxnSp>
      <p:pic>
        <p:nvPicPr>
          <p:cNvPr id="175" name="Google Shape;175;p19"/>
          <p:cNvPicPr preferRelativeResize="0"/>
          <p:nvPr/>
        </p:nvPicPr>
        <p:blipFill rotWithShape="1">
          <a:blip r:embed="rId8">
            <a:alphaModFix/>
          </a:blip>
          <a:srcRect b="0" l="0" r="0" t="0"/>
          <a:stretch/>
        </p:blipFill>
        <p:spPr>
          <a:xfrm>
            <a:off x="8164695" y="1606693"/>
            <a:ext cx="551201" cy="551201"/>
          </a:xfrm>
          <a:prstGeom prst="rect">
            <a:avLst/>
          </a:prstGeom>
          <a:noFill/>
          <a:ln>
            <a:noFill/>
          </a:ln>
        </p:spPr>
      </p:pic>
      <p:pic>
        <p:nvPicPr>
          <p:cNvPr id="176" name="Google Shape;176;p19"/>
          <p:cNvPicPr preferRelativeResize="0"/>
          <p:nvPr/>
        </p:nvPicPr>
        <p:blipFill rotWithShape="1">
          <a:blip r:embed="rId9">
            <a:alphaModFix/>
          </a:blip>
          <a:srcRect b="0" l="0" r="0" t="0"/>
          <a:stretch/>
        </p:blipFill>
        <p:spPr>
          <a:xfrm>
            <a:off x="9479642" y="-261258"/>
            <a:ext cx="2839824" cy="1909537"/>
          </a:xfrm>
          <a:prstGeom prst="rect">
            <a:avLst/>
          </a:prstGeom>
          <a:noFill/>
          <a:ln>
            <a:noFill/>
          </a:ln>
        </p:spPr>
      </p:pic>
      <p:cxnSp>
        <p:nvCxnSpPr>
          <p:cNvPr id="177" name="Google Shape;177;p19"/>
          <p:cNvCxnSpPr/>
          <p:nvPr/>
        </p:nvCxnSpPr>
        <p:spPr>
          <a:xfrm flipH="1" rot="10800000">
            <a:off x="5574575" y="5300225"/>
            <a:ext cx="9900" cy="1176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9"/>
          <p:cNvCxnSpPr/>
          <p:nvPr/>
        </p:nvCxnSpPr>
        <p:spPr>
          <a:xfrm>
            <a:off x="5515800" y="5339450"/>
            <a:ext cx="147000" cy="294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9"/>
          <p:cNvCxnSpPr/>
          <p:nvPr/>
        </p:nvCxnSpPr>
        <p:spPr>
          <a:xfrm flipH="1" rot="10800000">
            <a:off x="5476600" y="5613650"/>
            <a:ext cx="176400" cy="393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19"/>
          <p:cNvCxnSpPr>
            <a:endCxn id="166" idx="0"/>
          </p:cNvCxnSpPr>
          <p:nvPr/>
        </p:nvCxnSpPr>
        <p:spPr>
          <a:xfrm>
            <a:off x="7111550" y="3289575"/>
            <a:ext cx="15900" cy="631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19"/>
          <p:cNvCxnSpPr/>
          <p:nvPr/>
        </p:nvCxnSpPr>
        <p:spPr>
          <a:xfrm flipH="1" rot="10800000">
            <a:off x="7357650" y="3713100"/>
            <a:ext cx="244800" cy="294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9"/>
          <p:cNvCxnSpPr>
            <a:stCxn id="167" idx="1"/>
            <a:endCxn id="167" idx="1"/>
          </p:cNvCxnSpPr>
          <p:nvPr/>
        </p:nvCxnSpPr>
        <p:spPr>
          <a:xfrm>
            <a:off x="7644625" y="3921375"/>
            <a:ext cx="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9"/>
          <p:cNvCxnSpPr/>
          <p:nvPr/>
        </p:nvCxnSpPr>
        <p:spPr>
          <a:xfrm>
            <a:off x="7876900" y="3536775"/>
            <a:ext cx="39300" cy="4410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9"/>
          <p:cNvCxnSpPr/>
          <p:nvPr/>
        </p:nvCxnSpPr>
        <p:spPr>
          <a:xfrm flipH="1" rot="10800000">
            <a:off x="7876900" y="3517250"/>
            <a:ext cx="166500" cy="489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19"/>
          <p:cNvCxnSpPr/>
          <p:nvPr/>
        </p:nvCxnSpPr>
        <p:spPr>
          <a:xfrm flipH="1" rot="10800000">
            <a:off x="7925900" y="3713100"/>
            <a:ext cx="88200" cy="294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19"/>
          <p:cNvCxnSpPr/>
          <p:nvPr/>
        </p:nvCxnSpPr>
        <p:spPr>
          <a:xfrm flipH="1" rot="10800000">
            <a:off x="7925900" y="3918850"/>
            <a:ext cx="205800" cy="294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19"/>
          <p:cNvCxnSpPr/>
          <p:nvPr/>
        </p:nvCxnSpPr>
        <p:spPr>
          <a:xfrm>
            <a:off x="8435350" y="3477975"/>
            <a:ext cx="9900" cy="4998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19"/>
          <p:cNvCxnSpPr/>
          <p:nvPr/>
        </p:nvCxnSpPr>
        <p:spPr>
          <a:xfrm flipH="1" rot="10800000">
            <a:off x="8445125" y="3722800"/>
            <a:ext cx="176400" cy="39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19"/>
          <p:cNvCxnSpPr/>
          <p:nvPr/>
        </p:nvCxnSpPr>
        <p:spPr>
          <a:xfrm>
            <a:off x="8592100" y="3526975"/>
            <a:ext cx="29400" cy="4017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19"/>
          <p:cNvCxnSpPr/>
          <p:nvPr/>
        </p:nvCxnSpPr>
        <p:spPr>
          <a:xfrm>
            <a:off x="8964375" y="3546575"/>
            <a:ext cx="19500" cy="4017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19"/>
          <p:cNvCxnSpPr/>
          <p:nvPr/>
        </p:nvCxnSpPr>
        <p:spPr>
          <a:xfrm flipH="1" rot="10800000">
            <a:off x="8974175" y="3507375"/>
            <a:ext cx="166500" cy="294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9"/>
          <p:cNvCxnSpPr/>
          <p:nvPr/>
        </p:nvCxnSpPr>
        <p:spPr>
          <a:xfrm flipH="1" rot="10800000">
            <a:off x="8993775" y="3683825"/>
            <a:ext cx="88200" cy="195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19"/>
          <p:cNvCxnSpPr/>
          <p:nvPr/>
        </p:nvCxnSpPr>
        <p:spPr>
          <a:xfrm flipH="1" rot="10800000">
            <a:off x="8993775" y="3918750"/>
            <a:ext cx="205800" cy="9900"/>
          </a:xfrm>
          <a:prstGeom prst="straightConnector1">
            <a:avLst/>
          </a:prstGeom>
          <a:noFill/>
          <a:ln cap="flat" cmpd="sng" w="9525">
            <a:solidFill>
              <a:schemeClr val="dk2"/>
            </a:solidFill>
            <a:prstDash val="solid"/>
            <a:round/>
            <a:headEnd len="med" w="med" type="none"/>
            <a:tailEnd len="med" w="med" type="none"/>
          </a:ln>
        </p:spPr>
      </p:cxnSp>
      <p:pic>
        <p:nvPicPr>
          <p:cNvPr id="194" name="Google Shape;194;p19"/>
          <p:cNvPicPr preferRelativeResize="0"/>
          <p:nvPr/>
        </p:nvPicPr>
        <p:blipFill rotWithShape="1">
          <a:blip r:embed="rId10">
            <a:alphaModFix/>
          </a:blip>
          <a:srcRect b="0" l="0" r="0" t="0"/>
          <a:stretch/>
        </p:blipFill>
        <p:spPr>
          <a:xfrm rot="2029216">
            <a:off x="7460458" y="734603"/>
            <a:ext cx="6397895" cy="6397895"/>
          </a:xfrm>
          <a:prstGeom prst="rect">
            <a:avLst/>
          </a:prstGeom>
          <a:noFill/>
          <a:ln>
            <a:noFill/>
          </a:ln>
        </p:spPr>
      </p:pic>
      <p:sp>
        <p:nvSpPr>
          <p:cNvPr id="195" name="Google Shape;195;p19"/>
          <p:cNvSpPr txBox="1"/>
          <p:nvPr/>
        </p:nvSpPr>
        <p:spPr>
          <a:xfrm>
            <a:off x="4334025" y="3289575"/>
            <a:ext cx="16617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latin typeface="Calibri"/>
                <a:ea typeface="Calibri"/>
                <a:cs typeface="Calibri"/>
                <a:sym typeface="Calibri"/>
              </a:rPr>
              <a:t>*Health -2*</a:t>
            </a:r>
            <a:endParaRPr b="1" sz="2400">
              <a:solidFill>
                <a:srgbClr val="FFFFFF"/>
              </a:solidFill>
              <a:latin typeface="Calibri"/>
              <a:ea typeface="Calibri"/>
              <a:cs typeface="Calibri"/>
              <a:sym typeface="Calibri"/>
            </a:endParaRPr>
          </a:p>
        </p:txBody>
      </p:sp>
      <p:pic>
        <p:nvPicPr>
          <p:cNvPr id="196" name="Google Shape;196;p19"/>
          <p:cNvPicPr preferRelativeResize="0"/>
          <p:nvPr/>
        </p:nvPicPr>
        <p:blipFill rotWithShape="1">
          <a:blip r:embed="rId11">
            <a:alphaModFix/>
          </a:blip>
          <a:srcRect b="0" l="0" r="0" t="0"/>
          <a:stretch/>
        </p:blipFill>
        <p:spPr>
          <a:xfrm>
            <a:off x="4438130" y="5210736"/>
            <a:ext cx="1283385" cy="345527"/>
          </a:xfrm>
          <a:prstGeom prst="rect">
            <a:avLst/>
          </a:prstGeom>
          <a:noFill/>
          <a:ln>
            <a:noFill/>
          </a:ln>
        </p:spPr>
      </p:pic>
      <p:pic>
        <p:nvPicPr>
          <p:cNvPr id="197" name="Google Shape;197;p19"/>
          <p:cNvPicPr preferRelativeResize="0"/>
          <p:nvPr/>
        </p:nvPicPr>
        <p:blipFill rotWithShape="1">
          <a:blip r:embed="rId11">
            <a:alphaModFix/>
          </a:blip>
          <a:srcRect b="-30147" l="-1070" r="1069" t="27604"/>
          <a:stretch/>
        </p:blipFill>
        <p:spPr>
          <a:xfrm rot="-289793">
            <a:off x="6958837" y="2407137"/>
            <a:ext cx="1283377" cy="354327"/>
          </a:xfrm>
          <a:prstGeom prst="rect">
            <a:avLst/>
          </a:prstGeom>
          <a:noFill/>
          <a:ln>
            <a:noFill/>
          </a:ln>
        </p:spPr>
      </p:pic>
      <p:pic>
        <p:nvPicPr>
          <p:cNvPr id="198" name="Google Shape;198;p19"/>
          <p:cNvPicPr preferRelativeResize="0"/>
          <p:nvPr/>
        </p:nvPicPr>
        <p:blipFill>
          <a:blip r:embed="rId12">
            <a:alphaModFix/>
          </a:blip>
          <a:stretch>
            <a:fillRect/>
          </a:stretch>
        </p:blipFill>
        <p:spPr>
          <a:xfrm>
            <a:off x="1646475" y="2973337"/>
            <a:ext cx="3190699" cy="911325"/>
          </a:xfrm>
          <a:prstGeom prst="rect">
            <a:avLst/>
          </a:prstGeom>
          <a:noFill/>
          <a:ln>
            <a:noFill/>
          </a:ln>
        </p:spPr>
      </p:pic>
      <p:pic>
        <p:nvPicPr>
          <p:cNvPr id="199" name="Google Shape;199;p19"/>
          <p:cNvPicPr preferRelativeResize="0"/>
          <p:nvPr/>
        </p:nvPicPr>
        <p:blipFill rotWithShape="1">
          <a:blip r:embed="rId12">
            <a:alphaModFix/>
          </a:blip>
          <a:srcRect b="-12860" l="0" r="0" t="12860"/>
          <a:stretch/>
        </p:blipFill>
        <p:spPr>
          <a:xfrm rot="-136427">
            <a:off x="5041375" y="2559390"/>
            <a:ext cx="4340402" cy="9973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3" name="Shape 203"/>
        <p:cNvGrpSpPr/>
        <p:nvPr/>
      </p:nvGrpSpPr>
      <p:grpSpPr>
        <a:xfrm>
          <a:off x="0" y="0"/>
          <a:ext cx="0" cy="0"/>
          <a:chOff x="0" y="0"/>
          <a:chExt cx="0" cy="0"/>
        </a:xfrm>
      </p:grpSpPr>
      <p:pic>
        <p:nvPicPr>
          <p:cNvPr id="204" name="Google Shape;204;p20"/>
          <p:cNvPicPr preferRelativeResize="0"/>
          <p:nvPr>
            <p:ph idx="1" type="body"/>
          </p:nvPr>
        </p:nvPicPr>
        <p:blipFill rotWithShape="1">
          <a:blip r:embed="rId3">
            <a:alphaModFix/>
          </a:blip>
          <a:srcRect b="0" l="0" r="0" t="0"/>
          <a:stretch/>
        </p:blipFill>
        <p:spPr>
          <a:xfrm>
            <a:off x="100" y="0"/>
            <a:ext cx="12192000" cy="6858000"/>
          </a:xfrm>
          <a:prstGeom prst="rect">
            <a:avLst/>
          </a:prstGeom>
          <a:noFill/>
          <a:ln>
            <a:noFill/>
          </a:ln>
        </p:spPr>
      </p:pic>
      <p:pic>
        <p:nvPicPr>
          <p:cNvPr id="205" name="Google Shape;205;p20"/>
          <p:cNvPicPr preferRelativeResize="0"/>
          <p:nvPr/>
        </p:nvPicPr>
        <p:blipFill rotWithShape="1">
          <a:blip r:embed="rId4">
            <a:alphaModFix/>
          </a:blip>
          <a:srcRect b="0" l="0" r="0" t="0"/>
          <a:stretch/>
        </p:blipFill>
        <p:spPr>
          <a:xfrm>
            <a:off x="9608943" y="-298132"/>
            <a:ext cx="2537628" cy="1706336"/>
          </a:xfrm>
          <a:prstGeom prst="rect">
            <a:avLst/>
          </a:prstGeom>
          <a:noFill/>
          <a:ln>
            <a:noFill/>
          </a:ln>
        </p:spPr>
      </p:pic>
      <p:pic>
        <p:nvPicPr>
          <p:cNvPr id="206" name="Google Shape;206;p20"/>
          <p:cNvPicPr preferRelativeResize="0"/>
          <p:nvPr/>
        </p:nvPicPr>
        <p:blipFill rotWithShape="1">
          <a:blip r:embed="rId5">
            <a:alphaModFix/>
          </a:blip>
          <a:srcRect b="0" l="0" r="0" t="0"/>
          <a:stretch/>
        </p:blipFill>
        <p:spPr>
          <a:xfrm>
            <a:off x="9144000" y="1706346"/>
            <a:ext cx="2877457" cy="2877457"/>
          </a:xfrm>
          <a:prstGeom prst="rect">
            <a:avLst/>
          </a:prstGeom>
          <a:noFill/>
          <a:ln>
            <a:noFill/>
          </a:ln>
        </p:spPr>
      </p:pic>
      <p:pic>
        <p:nvPicPr>
          <p:cNvPr id="207" name="Google Shape;207;p20"/>
          <p:cNvPicPr preferRelativeResize="0"/>
          <p:nvPr/>
        </p:nvPicPr>
        <p:blipFill rotWithShape="1">
          <a:blip r:embed="rId6">
            <a:alphaModFix/>
          </a:blip>
          <a:srcRect b="0" l="0" r="0" t="0"/>
          <a:stretch/>
        </p:blipFill>
        <p:spPr>
          <a:xfrm>
            <a:off x="1008749" y="4202974"/>
            <a:ext cx="1112625" cy="2247725"/>
          </a:xfrm>
          <a:prstGeom prst="rect">
            <a:avLst/>
          </a:prstGeom>
          <a:noFill/>
          <a:ln>
            <a:noFill/>
          </a:ln>
        </p:spPr>
      </p:pic>
      <p:pic>
        <p:nvPicPr>
          <p:cNvPr id="208" name="Google Shape;208;p20"/>
          <p:cNvPicPr preferRelativeResize="0"/>
          <p:nvPr/>
        </p:nvPicPr>
        <p:blipFill rotWithShape="1">
          <a:blip r:embed="rId7">
            <a:alphaModFix/>
          </a:blip>
          <a:srcRect b="0" l="0" r="0" t="0"/>
          <a:stretch/>
        </p:blipFill>
        <p:spPr>
          <a:xfrm>
            <a:off x="9418695" y="784766"/>
            <a:ext cx="623426" cy="623426"/>
          </a:xfrm>
          <a:prstGeom prst="rect">
            <a:avLst/>
          </a:prstGeom>
          <a:noFill/>
          <a:ln>
            <a:noFill/>
          </a:ln>
        </p:spPr>
      </p:pic>
      <p:pic>
        <p:nvPicPr>
          <p:cNvPr id="209" name="Google Shape;209;p20"/>
          <p:cNvPicPr preferRelativeResize="0"/>
          <p:nvPr/>
        </p:nvPicPr>
        <p:blipFill rotWithShape="1">
          <a:blip r:embed="rId8">
            <a:alphaModFix/>
          </a:blip>
          <a:srcRect b="0" l="0" r="0" t="0"/>
          <a:stretch/>
        </p:blipFill>
        <p:spPr>
          <a:xfrm>
            <a:off x="5933194" y="784770"/>
            <a:ext cx="1058641" cy="1597585"/>
          </a:xfrm>
          <a:prstGeom prst="rect">
            <a:avLst/>
          </a:prstGeom>
          <a:noFill/>
          <a:ln>
            <a:noFill/>
          </a:ln>
        </p:spPr>
      </p:pic>
      <p:pic>
        <p:nvPicPr>
          <p:cNvPr id="210" name="Google Shape;210;p20"/>
          <p:cNvPicPr preferRelativeResize="0"/>
          <p:nvPr/>
        </p:nvPicPr>
        <p:blipFill rotWithShape="1">
          <a:blip r:embed="rId8">
            <a:alphaModFix/>
          </a:blip>
          <a:srcRect b="0" l="0" r="0" t="0"/>
          <a:stretch/>
        </p:blipFill>
        <p:spPr>
          <a:xfrm>
            <a:off x="7245633" y="3401815"/>
            <a:ext cx="1397000" cy="2108200"/>
          </a:xfrm>
          <a:prstGeom prst="rect">
            <a:avLst/>
          </a:prstGeom>
          <a:noFill/>
          <a:ln>
            <a:noFill/>
          </a:ln>
        </p:spPr>
      </p:pic>
      <p:pic>
        <p:nvPicPr>
          <p:cNvPr id="211" name="Google Shape;211;p20"/>
          <p:cNvPicPr preferRelativeResize="0"/>
          <p:nvPr/>
        </p:nvPicPr>
        <p:blipFill rotWithShape="1">
          <a:blip r:embed="rId8">
            <a:alphaModFix/>
          </a:blip>
          <a:srcRect b="0" l="0" r="0" t="0"/>
          <a:stretch/>
        </p:blipFill>
        <p:spPr>
          <a:xfrm>
            <a:off x="7780778" y="3698027"/>
            <a:ext cx="1527071" cy="2304489"/>
          </a:xfrm>
          <a:prstGeom prst="rect">
            <a:avLst/>
          </a:prstGeom>
          <a:noFill/>
          <a:ln>
            <a:noFill/>
          </a:ln>
        </p:spPr>
      </p:pic>
      <p:pic>
        <p:nvPicPr>
          <p:cNvPr id="212" name="Google Shape;212;p20"/>
          <p:cNvPicPr preferRelativeResize="0"/>
          <p:nvPr/>
        </p:nvPicPr>
        <p:blipFill rotWithShape="1">
          <a:blip r:embed="rId8">
            <a:alphaModFix/>
          </a:blip>
          <a:srcRect b="0" l="0" r="0" t="0"/>
          <a:stretch/>
        </p:blipFill>
        <p:spPr>
          <a:xfrm>
            <a:off x="8404845" y="4023012"/>
            <a:ext cx="1598692" cy="2412572"/>
          </a:xfrm>
          <a:prstGeom prst="rect">
            <a:avLst/>
          </a:prstGeom>
          <a:noFill/>
          <a:ln>
            <a:noFill/>
          </a:ln>
        </p:spPr>
      </p:pic>
      <p:pic>
        <p:nvPicPr>
          <p:cNvPr id="213" name="Google Shape;213;p20"/>
          <p:cNvPicPr preferRelativeResize="0"/>
          <p:nvPr/>
        </p:nvPicPr>
        <p:blipFill rotWithShape="1">
          <a:blip r:embed="rId8">
            <a:alphaModFix/>
          </a:blip>
          <a:srcRect b="0" l="0" r="0" t="0"/>
          <a:stretch/>
        </p:blipFill>
        <p:spPr>
          <a:xfrm>
            <a:off x="6559799" y="3605566"/>
            <a:ext cx="1549957" cy="2339025"/>
          </a:xfrm>
          <a:prstGeom prst="rect">
            <a:avLst/>
          </a:prstGeom>
          <a:noFill/>
          <a:ln>
            <a:noFill/>
          </a:ln>
        </p:spPr>
      </p:pic>
      <p:pic>
        <p:nvPicPr>
          <p:cNvPr id="214" name="Google Shape;214;p20"/>
          <p:cNvPicPr preferRelativeResize="0"/>
          <p:nvPr/>
        </p:nvPicPr>
        <p:blipFill rotWithShape="1">
          <a:blip r:embed="rId8">
            <a:alphaModFix/>
          </a:blip>
          <a:srcRect b="0" l="0" r="0" t="0"/>
          <a:stretch/>
        </p:blipFill>
        <p:spPr>
          <a:xfrm>
            <a:off x="7305633" y="4039483"/>
            <a:ext cx="1576851" cy="2379611"/>
          </a:xfrm>
          <a:prstGeom prst="rect">
            <a:avLst/>
          </a:prstGeom>
          <a:noFill/>
          <a:ln>
            <a:noFill/>
          </a:ln>
        </p:spPr>
      </p:pic>
      <p:pic>
        <p:nvPicPr>
          <p:cNvPr id="215" name="Google Shape;215;p20"/>
          <p:cNvPicPr preferRelativeResize="0"/>
          <p:nvPr/>
        </p:nvPicPr>
        <p:blipFill rotWithShape="1">
          <a:blip r:embed="rId8">
            <a:alphaModFix/>
          </a:blip>
          <a:srcRect b="0" l="0" r="0" t="0"/>
          <a:stretch/>
        </p:blipFill>
        <p:spPr>
          <a:xfrm>
            <a:off x="6330397" y="4157331"/>
            <a:ext cx="1549956" cy="2339025"/>
          </a:xfrm>
          <a:prstGeom prst="rect">
            <a:avLst/>
          </a:prstGeom>
          <a:noFill/>
          <a:ln>
            <a:noFill/>
          </a:ln>
        </p:spPr>
      </p:pic>
      <p:pic>
        <p:nvPicPr>
          <p:cNvPr id="216" name="Google Shape;216;p20"/>
          <p:cNvPicPr preferRelativeResize="0"/>
          <p:nvPr/>
        </p:nvPicPr>
        <p:blipFill rotWithShape="1">
          <a:blip r:embed="rId9">
            <a:alphaModFix/>
          </a:blip>
          <a:srcRect b="0" l="0" r="0" t="0"/>
          <a:stretch/>
        </p:blipFill>
        <p:spPr>
          <a:xfrm>
            <a:off x="9579529" y="3119431"/>
            <a:ext cx="1603728" cy="1603728"/>
          </a:xfrm>
          <a:prstGeom prst="rect">
            <a:avLst/>
          </a:prstGeom>
          <a:noFill/>
          <a:ln>
            <a:noFill/>
          </a:ln>
        </p:spPr>
      </p:pic>
      <p:sp>
        <p:nvSpPr>
          <p:cNvPr id="217" name="Google Shape;217;p20"/>
          <p:cNvSpPr txBox="1"/>
          <p:nvPr/>
        </p:nvSpPr>
        <p:spPr>
          <a:xfrm>
            <a:off x="391751" y="368100"/>
            <a:ext cx="2142600" cy="6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500">
                <a:solidFill>
                  <a:schemeClr val="lt1"/>
                </a:solidFill>
                <a:latin typeface="Arial"/>
                <a:ea typeface="Arial"/>
                <a:cs typeface="Arial"/>
                <a:sym typeface="Arial"/>
              </a:rPr>
              <a:t>LEVEL 2</a:t>
            </a:r>
            <a:endParaRPr/>
          </a:p>
        </p:txBody>
      </p:sp>
      <p:pic>
        <p:nvPicPr>
          <p:cNvPr id="218" name="Google Shape;218;p20"/>
          <p:cNvPicPr preferRelativeResize="0"/>
          <p:nvPr/>
        </p:nvPicPr>
        <p:blipFill rotWithShape="1">
          <a:blip r:embed="rId10">
            <a:alphaModFix/>
          </a:blip>
          <a:srcRect b="0" l="0" r="0" t="0"/>
          <a:stretch/>
        </p:blipFill>
        <p:spPr>
          <a:xfrm rot="2029218">
            <a:off x="7712009" y="1353050"/>
            <a:ext cx="5338778" cy="5338778"/>
          </a:xfrm>
          <a:prstGeom prst="rect">
            <a:avLst/>
          </a:prstGeom>
          <a:noFill/>
          <a:ln>
            <a:noFill/>
          </a:ln>
        </p:spPr>
      </p:pic>
      <p:pic>
        <p:nvPicPr>
          <p:cNvPr id="219" name="Google Shape;219;p20"/>
          <p:cNvPicPr preferRelativeResize="0"/>
          <p:nvPr/>
        </p:nvPicPr>
        <p:blipFill rotWithShape="1">
          <a:blip r:embed="rId11">
            <a:alphaModFix/>
          </a:blip>
          <a:srcRect b="0" l="0" r="0" t="0"/>
          <a:stretch/>
        </p:blipFill>
        <p:spPr>
          <a:xfrm>
            <a:off x="2439893" y="5510623"/>
            <a:ext cx="1283385" cy="345527"/>
          </a:xfrm>
          <a:prstGeom prst="rect">
            <a:avLst/>
          </a:prstGeom>
          <a:noFill/>
          <a:ln>
            <a:noFill/>
          </a:ln>
        </p:spPr>
      </p:pic>
      <p:pic>
        <p:nvPicPr>
          <p:cNvPr id="220" name="Google Shape;220;p20"/>
          <p:cNvPicPr preferRelativeResize="0"/>
          <p:nvPr/>
        </p:nvPicPr>
        <p:blipFill rotWithShape="1">
          <a:blip r:embed="rId11">
            <a:alphaModFix/>
          </a:blip>
          <a:srcRect b="0" l="0" r="0" t="0"/>
          <a:stretch/>
        </p:blipFill>
        <p:spPr>
          <a:xfrm>
            <a:off x="3698893" y="5510623"/>
            <a:ext cx="1283385" cy="345527"/>
          </a:xfrm>
          <a:prstGeom prst="rect">
            <a:avLst/>
          </a:prstGeom>
          <a:noFill/>
          <a:ln>
            <a:noFill/>
          </a:ln>
        </p:spPr>
      </p:pic>
      <p:pic>
        <p:nvPicPr>
          <p:cNvPr id="221" name="Google Shape;221;p20"/>
          <p:cNvPicPr preferRelativeResize="0"/>
          <p:nvPr/>
        </p:nvPicPr>
        <p:blipFill rotWithShape="1">
          <a:blip r:embed="rId11">
            <a:alphaModFix/>
          </a:blip>
          <a:srcRect b="0" l="0" r="0" t="0"/>
          <a:stretch/>
        </p:blipFill>
        <p:spPr>
          <a:xfrm>
            <a:off x="4930368" y="5510623"/>
            <a:ext cx="1283385" cy="345527"/>
          </a:xfrm>
          <a:prstGeom prst="rect">
            <a:avLst/>
          </a:prstGeom>
          <a:noFill/>
          <a:ln>
            <a:noFill/>
          </a:ln>
        </p:spPr>
      </p:pic>
      <p:pic>
        <p:nvPicPr>
          <p:cNvPr id="222" name="Google Shape;222;p20"/>
          <p:cNvPicPr preferRelativeResize="0"/>
          <p:nvPr/>
        </p:nvPicPr>
        <p:blipFill>
          <a:blip r:embed="rId12">
            <a:alphaModFix/>
          </a:blip>
          <a:stretch>
            <a:fillRect/>
          </a:stretch>
        </p:blipFill>
        <p:spPr>
          <a:xfrm rot="120874">
            <a:off x="1646475" y="2973338"/>
            <a:ext cx="3190700" cy="911326"/>
          </a:xfrm>
          <a:prstGeom prst="rect">
            <a:avLst/>
          </a:prstGeom>
          <a:noFill/>
          <a:ln>
            <a:noFill/>
          </a:ln>
        </p:spPr>
      </p:pic>
      <p:pic>
        <p:nvPicPr>
          <p:cNvPr id="223" name="Google Shape;223;p20"/>
          <p:cNvPicPr preferRelativeResize="0"/>
          <p:nvPr/>
        </p:nvPicPr>
        <p:blipFill>
          <a:blip r:embed="rId12">
            <a:alphaModFix/>
          </a:blip>
          <a:stretch>
            <a:fillRect/>
          </a:stretch>
        </p:blipFill>
        <p:spPr>
          <a:xfrm rot="232352">
            <a:off x="4689675" y="2131299"/>
            <a:ext cx="3190680" cy="959849"/>
          </a:xfrm>
          <a:prstGeom prst="rect">
            <a:avLst/>
          </a:prstGeom>
          <a:noFill/>
          <a:ln>
            <a:noFill/>
          </a:ln>
        </p:spPr>
      </p:pic>
      <p:pic>
        <p:nvPicPr>
          <p:cNvPr id="224" name="Google Shape;224;p20"/>
          <p:cNvPicPr preferRelativeResize="0"/>
          <p:nvPr/>
        </p:nvPicPr>
        <p:blipFill>
          <a:blip r:embed="rId12">
            <a:alphaModFix/>
          </a:blip>
          <a:stretch>
            <a:fillRect/>
          </a:stretch>
        </p:blipFill>
        <p:spPr>
          <a:xfrm rot="203333">
            <a:off x="8016175" y="1334426"/>
            <a:ext cx="3382226" cy="946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pic>
        <p:nvPicPr>
          <p:cNvPr id="229" name="Google Shape;229;p21"/>
          <p:cNvPicPr preferRelativeResize="0"/>
          <p:nvPr>
            <p:ph idx="1" type="body"/>
          </p:nvPr>
        </p:nvPicPr>
        <p:blipFill rotWithShape="1">
          <a:blip r:embed="rId3">
            <a:alphaModFix/>
          </a:blip>
          <a:srcRect b="0" l="0" r="0" t="0"/>
          <a:stretch/>
        </p:blipFill>
        <p:spPr>
          <a:xfrm>
            <a:off x="7" y="10"/>
            <a:ext cx="12192000" cy="6858000"/>
          </a:xfrm>
          <a:prstGeom prst="rect">
            <a:avLst/>
          </a:prstGeom>
          <a:noFill/>
          <a:ln>
            <a:noFill/>
          </a:ln>
        </p:spPr>
      </p:pic>
      <p:pic>
        <p:nvPicPr>
          <p:cNvPr id="230" name="Google Shape;230;p21"/>
          <p:cNvPicPr preferRelativeResize="0"/>
          <p:nvPr/>
        </p:nvPicPr>
        <p:blipFill rotWithShape="1">
          <a:blip r:embed="rId4">
            <a:alphaModFix/>
          </a:blip>
          <a:srcRect b="0" l="0" r="0" t="0"/>
          <a:stretch/>
        </p:blipFill>
        <p:spPr>
          <a:xfrm>
            <a:off x="1116585" y="4063635"/>
            <a:ext cx="945220" cy="1909525"/>
          </a:xfrm>
          <a:prstGeom prst="rect">
            <a:avLst/>
          </a:prstGeom>
          <a:noFill/>
          <a:ln>
            <a:noFill/>
          </a:ln>
        </p:spPr>
      </p:pic>
      <p:pic>
        <p:nvPicPr>
          <p:cNvPr id="231" name="Google Shape;231;p21"/>
          <p:cNvPicPr preferRelativeResize="0"/>
          <p:nvPr/>
        </p:nvPicPr>
        <p:blipFill rotWithShape="1">
          <a:blip r:embed="rId5">
            <a:alphaModFix/>
          </a:blip>
          <a:srcRect b="0" l="0" r="0" t="0"/>
          <a:stretch/>
        </p:blipFill>
        <p:spPr>
          <a:xfrm>
            <a:off x="9479642" y="-261258"/>
            <a:ext cx="2839823" cy="1909536"/>
          </a:xfrm>
          <a:prstGeom prst="rect">
            <a:avLst/>
          </a:prstGeom>
          <a:noFill/>
          <a:ln>
            <a:noFill/>
          </a:ln>
        </p:spPr>
      </p:pic>
      <p:pic>
        <p:nvPicPr>
          <p:cNvPr id="232" name="Google Shape;232;p21"/>
          <p:cNvPicPr preferRelativeResize="0"/>
          <p:nvPr/>
        </p:nvPicPr>
        <p:blipFill rotWithShape="1">
          <a:blip r:embed="rId6">
            <a:alphaModFix/>
          </a:blip>
          <a:srcRect b="0" l="0" r="0" t="0"/>
          <a:stretch/>
        </p:blipFill>
        <p:spPr>
          <a:xfrm>
            <a:off x="9004533" y="1498600"/>
            <a:ext cx="3251200" cy="3251200"/>
          </a:xfrm>
          <a:prstGeom prst="rect">
            <a:avLst/>
          </a:prstGeom>
          <a:noFill/>
          <a:ln>
            <a:noFill/>
          </a:ln>
        </p:spPr>
      </p:pic>
      <p:pic>
        <p:nvPicPr>
          <p:cNvPr id="233" name="Google Shape;233;p21"/>
          <p:cNvPicPr preferRelativeResize="0"/>
          <p:nvPr/>
        </p:nvPicPr>
        <p:blipFill rotWithShape="1">
          <a:blip r:embed="rId7">
            <a:alphaModFix/>
          </a:blip>
          <a:srcRect b="0" l="0" r="0" t="0"/>
          <a:stretch/>
        </p:blipFill>
        <p:spPr>
          <a:xfrm>
            <a:off x="6042200" y="1921900"/>
            <a:ext cx="685800" cy="685800"/>
          </a:xfrm>
          <a:prstGeom prst="rect">
            <a:avLst/>
          </a:prstGeom>
          <a:noFill/>
          <a:ln>
            <a:noFill/>
          </a:ln>
        </p:spPr>
      </p:pic>
      <p:pic>
        <p:nvPicPr>
          <p:cNvPr id="234" name="Google Shape;234;p21"/>
          <p:cNvPicPr preferRelativeResize="0"/>
          <p:nvPr/>
        </p:nvPicPr>
        <p:blipFill rotWithShape="1">
          <a:blip r:embed="rId8">
            <a:alphaModFix/>
          </a:blip>
          <a:srcRect b="0" l="0" r="0" t="0"/>
          <a:stretch/>
        </p:blipFill>
        <p:spPr>
          <a:xfrm>
            <a:off x="7341051" y="3078488"/>
            <a:ext cx="1279907" cy="2777671"/>
          </a:xfrm>
          <a:prstGeom prst="rect">
            <a:avLst/>
          </a:prstGeom>
          <a:noFill/>
          <a:ln>
            <a:noFill/>
          </a:ln>
        </p:spPr>
      </p:pic>
      <p:pic>
        <p:nvPicPr>
          <p:cNvPr id="235" name="Google Shape;235;p21"/>
          <p:cNvPicPr preferRelativeResize="0"/>
          <p:nvPr/>
        </p:nvPicPr>
        <p:blipFill rotWithShape="1">
          <a:blip r:embed="rId8">
            <a:alphaModFix/>
          </a:blip>
          <a:srcRect b="0" l="0" r="0" t="0"/>
          <a:stretch/>
        </p:blipFill>
        <p:spPr>
          <a:xfrm>
            <a:off x="6988843" y="3598863"/>
            <a:ext cx="1322107" cy="2839050"/>
          </a:xfrm>
          <a:prstGeom prst="rect">
            <a:avLst/>
          </a:prstGeom>
          <a:noFill/>
          <a:ln>
            <a:noFill/>
          </a:ln>
        </p:spPr>
      </p:pic>
      <p:pic>
        <p:nvPicPr>
          <p:cNvPr id="236" name="Google Shape;236;p21"/>
          <p:cNvPicPr preferRelativeResize="0"/>
          <p:nvPr/>
        </p:nvPicPr>
        <p:blipFill rotWithShape="1">
          <a:blip r:embed="rId9">
            <a:alphaModFix/>
          </a:blip>
          <a:srcRect b="0" l="0" r="0" t="0"/>
          <a:stretch/>
        </p:blipFill>
        <p:spPr>
          <a:xfrm>
            <a:off x="9755094" y="3121372"/>
            <a:ext cx="1422575" cy="1422575"/>
          </a:xfrm>
          <a:prstGeom prst="rect">
            <a:avLst/>
          </a:prstGeom>
          <a:noFill/>
          <a:ln>
            <a:noFill/>
          </a:ln>
        </p:spPr>
      </p:pic>
      <p:sp>
        <p:nvSpPr>
          <p:cNvPr id="237" name="Google Shape;237;p21"/>
          <p:cNvSpPr txBox="1"/>
          <p:nvPr/>
        </p:nvSpPr>
        <p:spPr>
          <a:xfrm>
            <a:off x="526326" y="693501"/>
            <a:ext cx="2277000" cy="58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500">
                <a:solidFill>
                  <a:schemeClr val="lt1"/>
                </a:solidFill>
                <a:latin typeface="Arial"/>
                <a:ea typeface="Arial"/>
                <a:cs typeface="Arial"/>
                <a:sym typeface="Arial"/>
              </a:rPr>
              <a:t>LEVEL 3</a:t>
            </a:r>
            <a:endParaRPr/>
          </a:p>
        </p:txBody>
      </p:sp>
      <p:pic>
        <p:nvPicPr>
          <p:cNvPr id="238" name="Google Shape;238;p21"/>
          <p:cNvPicPr preferRelativeResize="0"/>
          <p:nvPr/>
        </p:nvPicPr>
        <p:blipFill rotWithShape="1">
          <a:blip r:embed="rId10">
            <a:alphaModFix/>
          </a:blip>
          <a:srcRect b="0" l="0" r="0" t="0"/>
          <a:stretch/>
        </p:blipFill>
        <p:spPr>
          <a:xfrm rot="2029209">
            <a:off x="8167045" y="1369586"/>
            <a:ext cx="4926162" cy="4926155"/>
          </a:xfrm>
          <a:prstGeom prst="rect">
            <a:avLst/>
          </a:prstGeom>
          <a:noFill/>
          <a:ln>
            <a:noFill/>
          </a:ln>
        </p:spPr>
      </p:pic>
      <p:pic>
        <p:nvPicPr>
          <p:cNvPr id="239" name="Google Shape;239;p21"/>
          <p:cNvPicPr preferRelativeResize="0"/>
          <p:nvPr/>
        </p:nvPicPr>
        <p:blipFill rotWithShape="1">
          <a:blip r:embed="rId8">
            <a:alphaModFix/>
          </a:blip>
          <a:srcRect b="0" l="0" r="0" t="0"/>
          <a:stretch/>
        </p:blipFill>
        <p:spPr>
          <a:xfrm>
            <a:off x="8042550" y="3447253"/>
            <a:ext cx="1322100" cy="2990684"/>
          </a:xfrm>
          <a:prstGeom prst="rect">
            <a:avLst/>
          </a:prstGeom>
          <a:noFill/>
          <a:ln>
            <a:noFill/>
          </a:ln>
        </p:spPr>
      </p:pic>
      <p:pic>
        <p:nvPicPr>
          <p:cNvPr id="240" name="Google Shape;240;p21"/>
          <p:cNvPicPr preferRelativeResize="0"/>
          <p:nvPr/>
        </p:nvPicPr>
        <p:blipFill rotWithShape="1">
          <a:blip r:embed="rId11">
            <a:alphaModFix/>
          </a:blip>
          <a:srcRect b="0" l="0" r="0" t="0"/>
          <a:stretch/>
        </p:blipFill>
        <p:spPr>
          <a:xfrm>
            <a:off x="2869618" y="5510623"/>
            <a:ext cx="1283385" cy="345527"/>
          </a:xfrm>
          <a:prstGeom prst="rect">
            <a:avLst/>
          </a:prstGeom>
          <a:noFill/>
          <a:ln>
            <a:noFill/>
          </a:ln>
        </p:spPr>
      </p:pic>
      <p:pic>
        <p:nvPicPr>
          <p:cNvPr id="241" name="Google Shape;241;p21"/>
          <p:cNvPicPr preferRelativeResize="0"/>
          <p:nvPr/>
        </p:nvPicPr>
        <p:blipFill rotWithShape="1">
          <a:blip r:embed="rId11">
            <a:alphaModFix/>
          </a:blip>
          <a:srcRect b="0" l="0" r="0" t="0"/>
          <a:stretch/>
        </p:blipFill>
        <p:spPr>
          <a:xfrm>
            <a:off x="4092743" y="5510623"/>
            <a:ext cx="1283385" cy="345527"/>
          </a:xfrm>
          <a:prstGeom prst="rect">
            <a:avLst/>
          </a:prstGeom>
          <a:noFill/>
          <a:ln>
            <a:noFill/>
          </a:ln>
        </p:spPr>
      </p:pic>
      <p:pic>
        <p:nvPicPr>
          <p:cNvPr id="242" name="Google Shape;242;p21"/>
          <p:cNvPicPr preferRelativeResize="0"/>
          <p:nvPr/>
        </p:nvPicPr>
        <p:blipFill rotWithShape="1">
          <a:blip r:embed="rId11">
            <a:alphaModFix/>
          </a:blip>
          <a:srcRect b="0" l="0" r="0" t="0"/>
          <a:stretch/>
        </p:blipFill>
        <p:spPr>
          <a:xfrm>
            <a:off x="5333968" y="5510623"/>
            <a:ext cx="1283385" cy="345527"/>
          </a:xfrm>
          <a:prstGeom prst="rect">
            <a:avLst/>
          </a:prstGeom>
          <a:noFill/>
          <a:ln>
            <a:noFill/>
          </a:ln>
        </p:spPr>
      </p:pic>
      <p:pic>
        <p:nvPicPr>
          <p:cNvPr id="243" name="Google Shape;243;p21"/>
          <p:cNvPicPr preferRelativeResize="0"/>
          <p:nvPr/>
        </p:nvPicPr>
        <p:blipFill>
          <a:blip r:embed="rId12">
            <a:alphaModFix/>
          </a:blip>
          <a:stretch>
            <a:fillRect/>
          </a:stretch>
        </p:blipFill>
        <p:spPr>
          <a:xfrm>
            <a:off x="1749875" y="3273600"/>
            <a:ext cx="3251201" cy="911325"/>
          </a:xfrm>
          <a:prstGeom prst="rect">
            <a:avLst/>
          </a:prstGeom>
          <a:noFill/>
          <a:ln>
            <a:noFill/>
          </a:ln>
        </p:spPr>
      </p:pic>
      <p:pic>
        <p:nvPicPr>
          <p:cNvPr id="244" name="Google Shape;244;p21"/>
          <p:cNvPicPr preferRelativeResize="0"/>
          <p:nvPr/>
        </p:nvPicPr>
        <p:blipFill>
          <a:blip r:embed="rId12">
            <a:alphaModFix/>
          </a:blip>
          <a:stretch>
            <a:fillRect/>
          </a:stretch>
        </p:blipFill>
        <p:spPr>
          <a:xfrm>
            <a:off x="4669675" y="2449587"/>
            <a:ext cx="3190699" cy="911325"/>
          </a:xfrm>
          <a:prstGeom prst="rect">
            <a:avLst/>
          </a:prstGeom>
          <a:noFill/>
          <a:ln>
            <a:noFill/>
          </a:ln>
        </p:spPr>
      </p:pic>
      <p:pic>
        <p:nvPicPr>
          <p:cNvPr id="245" name="Google Shape;245;p21"/>
          <p:cNvPicPr preferRelativeResize="0"/>
          <p:nvPr/>
        </p:nvPicPr>
        <p:blipFill rotWithShape="1">
          <a:blip r:embed="rId11">
            <a:alphaModFix/>
          </a:blip>
          <a:srcRect b="0" l="0" r="0" t="0"/>
          <a:stretch/>
        </p:blipFill>
        <p:spPr>
          <a:xfrm>
            <a:off x="3338068" y="3177548"/>
            <a:ext cx="1283385" cy="3455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9" name="Shape 249"/>
        <p:cNvGrpSpPr/>
        <p:nvPr/>
      </p:nvGrpSpPr>
      <p:grpSpPr>
        <a:xfrm>
          <a:off x="0" y="0"/>
          <a:ext cx="0" cy="0"/>
          <a:chOff x="0" y="0"/>
          <a:chExt cx="0" cy="0"/>
        </a:xfrm>
      </p:grpSpPr>
      <p:pic>
        <p:nvPicPr>
          <p:cNvPr id="250" name="Google Shape;250;p22"/>
          <p:cNvPicPr preferRelativeResize="0"/>
          <p:nvPr>
            <p:ph idx="1" type="body"/>
          </p:nvPr>
        </p:nvPicPr>
        <p:blipFill rotWithShape="1">
          <a:blip r:embed="rId3">
            <a:alphaModFix/>
          </a:blip>
          <a:srcRect b="0" l="0" r="0" t="0"/>
          <a:stretch/>
        </p:blipFill>
        <p:spPr>
          <a:xfrm>
            <a:off x="20" y="10"/>
            <a:ext cx="12192000" cy="6858000"/>
          </a:xfrm>
          <a:prstGeom prst="rect">
            <a:avLst/>
          </a:prstGeom>
          <a:noFill/>
          <a:ln>
            <a:noFill/>
          </a:ln>
        </p:spPr>
      </p:pic>
      <p:pic>
        <p:nvPicPr>
          <p:cNvPr id="251" name="Google Shape;251;p22"/>
          <p:cNvPicPr preferRelativeResize="0"/>
          <p:nvPr/>
        </p:nvPicPr>
        <p:blipFill rotWithShape="1">
          <a:blip r:embed="rId4">
            <a:alphaModFix/>
          </a:blip>
          <a:srcRect b="0" l="0" r="0" t="0"/>
          <a:stretch/>
        </p:blipFill>
        <p:spPr>
          <a:xfrm>
            <a:off x="9319966" y="-340961"/>
            <a:ext cx="2872014" cy="1931182"/>
          </a:xfrm>
          <a:prstGeom prst="rect">
            <a:avLst/>
          </a:prstGeom>
          <a:noFill/>
          <a:ln>
            <a:noFill/>
          </a:ln>
        </p:spPr>
      </p:pic>
      <p:pic>
        <p:nvPicPr>
          <p:cNvPr id="252" name="Google Shape;252;p22"/>
          <p:cNvPicPr preferRelativeResize="0"/>
          <p:nvPr/>
        </p:nvPicPr>
        <p:blipFill rotWithShape="1">
          <a:blip r:embed="rId5">
            <a:alphaModFix/>
          </a:blip>
          <a:srcRect b="0" l="0" r="0" t="0"/>
          <a:stretch/>
        </p:blipFill>
        <p:spPr>
          <a:xfrm>
            <a:off x="5551499" y="3518550"/>
            <a:ext cx="1215050" cy="2454624"/>
          </a:xfrm>
          <a:prstGeom prst="rect">
            <a:avLst/>
          </a:prstGeom>
          <a:noFill/>
          <a:ln>
            <a:noFill/>
          </a:ln>
        </p:spPr>
      </p:pic>
      <p:pic>
        <p:nvPicPr>
          <p:cNvPr id="253" name="Google Shape;253;p22"/>
          <p:cNvPicPr preferRelativeResize="0"/>
          <p:nvPr/>
        </p:nvPicPr>
        <p:blipFill rotWithShape="1">
          <a:blip r:embed="rId6">
            <a:alphaModFix/>
          </a:blip>
          <a:srcRect b="0" l="0" r="0" t="0"/>
          <a:stretch/>
        </p:blipFill>
        <p:spPr>
          <a:xfrm>
            <a:off x="9174073" y="1732225"/>
            <a:ext cx="2872014" cy="2872014"/>
          </a:xfrm>
          <a:prstGeom prst="rect">
            <a:avLst/>
          </a:prstGeom>
          <a:noFill/>
          <a:ln>
            <a:noFill/>
          </a:ln>
        </p:spPr>
      </p:pic>
      <p:pic>
        <p:nvPicPr>
          <p:cNvPr id="254" name="Google Shape;254;p22"/>
          <p:cNvPicPr preferRelativeResize="0"/>
          <p:nvPr/>
        </p:nvPicPr>
        <p:blipFill rotWithShape="1">
          <a:blip r:embed="rId7">
            <a:alphaModFix/>
          </a:blip>
          <a:srcRect b="0" l="0" r="0" t="0"/>
          <a:stretch/>
        </p:blipFill>
        <p:spPr>
          <a:xfrm>
            <a:off x="7222672" y="5007428"/>
            <a:ext cx="1726908" cy="1226457"/>
          </a:xfrm>
          <a:prstGeom prst="rect">
            <a:avLst/>
          </a:prstGeom>
          <a:noFill/>
          <a:ln>
            <a:noFill/>
          </a:ln>
        </p:spPr>
      </p:pic>
      <p:pic>
        <p:nvPicPr>
          <p:cNvPr id="255" name="Google Shape;255;p22"/>
          <p:cNvPicPr preferRelativeResize="0"/>
          <p:nvPr/>
        </p:nvPicPr>
        <p:blipFill rotWithShape="1">
          <a:blip r:embed="rId8">
            <a:alphaModFix/>
          </a:blip>
          <a:srcRect b="0" l="0" r="0" t="0"/>
          <a:stretch/>
        </p:blipFill>
        <p:spPr>
          <a:xfrm rot="2029214">
            <a:off x="7610677" y="1906189"/>
            <a:ext cx="5261350" cy="5261350"/>
          </a:xfrm>
          <a:prstGeom prst="rect">
            <a:avLst/>
          </a:prstGeom>
          <a:noFill/>
          <a:ln>
            <a:noFill/>
          </a:ln>
        </p:spPr>
      </p:pic>
      <p:pic>
        <p:nvPicPr>
          <p:cNvPr id="256" name="Google Shape;256;p22"/>
          <p:cNvPicPr preferRelativeResize="0"/>
          <p:nvPr/>
        </p:nvPicPr>
        <p:blipFill rotWithShape="1">
          <a:blip r:embed="rId9">
            <a:alphaModFix/>
          </a:blip>
          <a:srcRect b="0" l="0" r="0" t="0"/>
          <a:stretch/>
        </p:blipFill>
        <p:spPr>
          <a:xfrm>
            <a:off x="369340" y="51572"/>
            <a:ext cx="5097854" cy="3823391"/>
          </a:xfrm>
          <a:prstGeom prst="rect">
            <a:avLst/>
          </a:prstGeom>
          <a:noFill/>
          <a:ln>
            <a:noFill/>
          </a:ln>
        </p:spPr>
      </p:pic>
      <p:sp>
        <p:nvSpPr>
          <p:cNvPr id="257" name="Google Shape;257;p22"/>
          <p:cNvSpPr txBox="1"/>
          <p:nvPr/>
        </p:nvSpPr>
        <p:spPr>
          <a:xfrm>
            <a:off x="1156341" y="716562"/>
            <a:ext cx="3441575"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How many security guards did this place draft? Either way, I can see the light to the exit, the actual one. Every time I thought I saw the exit, it was a door to the next level! Finally, I’ll see the outside world! THANKS FOR PLAYING!!</a:t>
            </a:r>
            <a:endParaRPr/>
          </a:p>
        </p:txBody>
      </p:sp>
      <p:cxnSp>
        <p:nvCxnSpPr>
          <p:cNvPr id="258" name="Google Shape;258;p22"/>
          <p:cNvCxnSpPr/>
          <p:nvPr/>
        </p:nvCxnSpPr>
        <p:spPr>
          <a:xfrm>
            <a:off x="2439500" y="4634050"/>
            <a:ext cx="9900" cy="930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22"/>
          <p:cNvCxnSpPr/>
          <p:nvPr/>
        </p:nvCxnSpPr>
        <p:spPr>
          <a:xfrm>
            <a:off x="1616525" y="4624250"/>
            <a:ext cx="9900" cy="7446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22"/>
          <p:cNvCxnSpPr/>
          <p:nvPr/>
        </p:nvCxnSpPr>
        <p:spPr>
          <a:xfrm flipH="1" rot="10800000">
            <a:off x="1626425" y="4624250"/>
            <a:ext cx="803400" cy="99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22"/>
          <p:cNvCxnSpPr/>
          <p:nvPr/>
        </p:nvCxnSpPr>
        <p:spPr>
          <a:xfrm flipH="1" rot="10800000">
            <a:off x="1665525" y="5378525"/>
            <a:ext cx="715200" cy="99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22"/>
          <p:cNvCxnSpPr/>
          <p:nvPr/>
        </p:nvCxnSpPr>
        <p:spPr>
          <a:xfrm flipH="1">
            <a:off x="1704600" y="4732025"/>
            <a:ext cx="9900" cy="2547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22"/>
          <p:cNvCxnSpPr/>
          <p:nvPr/>
        </p:nvCxnSpPr>
        <p:spPr>
          <a:xfrm flipH="1" rot="10800000">
            <a:off x="1753700" y="4957450"/>
            <a:ext cx="88200" cy="195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22"/>
          <p:cNvCxnSpPr/>
          <p:nvPr/>
        </p:nvCxnSpPr>
        <p:spPr>
          <a:xfrm flipH="1">
            <a:off x="156850" y="3321225"/>
            <a:ext cx="19500" cy="5487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22"/>
          <p:cNvCxnSpPr/>
          <p:nvPr/>
        </p:nvCxnSpPr>
        <p:spPr>
          <a:xfrm flipH="1" rot="10800000">
            <a:off x="176350" y="3624850"/>
            <a:ext cx="215400" cy="99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22"/>
          <p:cNvCxnSpPr/>
          <p:nvPr/>
        </p:nvCxnSpPr>
        <p:spPr>
          <a:xfrm flipH="1">
            <a:off x="372200" y="3370225"/>
            <a:ext cx="9900" cy="5292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22"/>
          <p:cNvCxnSpPr/>
          <p:nvPr/>
        </p:nvCxnSpPr>
        <p:spPr>
          <a:xfrm>
            <a:off x="627025" y="3331025"/>
            <a:ext cx="0" cy="5682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22"/>
          <p:cNvCxnSpPr/>
          <p:nvPr/>
        </p:nvCxnSpPr>
        <p:spPr>
          <a:xfrm flipH="1" rot="10800000">
            <a:off x="646600" y="3360300"/>
            <a:ext cx="205800" cy="393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22"/>
          <p:cNvCxnSpPr/>
          <p:nvPr/>
        </p:nvCxnSpPr>
        <p:spPr>
          <a:xfrm flipH="1" rot="10800000">
            <a:off x="627025" y="3615250"/>
            <a:ext cx="107700" cy="19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22"/>
          <p:cNvCxnSpPr/>
          <p:nvPr/>
        </p:nvCxnSpPr>
        <p:spPr>
          <a:xfrm flipH="1" rot="10800000">
            <a:off x="646600" y="3899250"/>
            <a:ext cx="205800" cy="588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22"/>
          <p:cNvCxnSpPr/>
          <p:nvPr/>
        </p:nvCxnSpPr>
        <p:spPr>
          <a:xfrm flipH="1">
            <a:off x="1087375" y="3252650"/>
            <a:ext cx="9900" cy="7152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22"/>
          <p:cNvCxnSpPr/>
          <p:nvPr/>
        </p:nvCxnSpPr>
        <p:spPr>
          <a:xfrm>
            <a:off x="1322625" y="3311425"/>
            <a:ext cx="0" cy="460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22"/>
          <p:cNvCxnSpPr/>
          <p:nvPr/>
        </p:nvCxnSpPr>
        <p:spPr>
          <a:xfrm flipH="1" rot="10800000">
            <a:off x="1371600" y="3301525"/>
            <a:ext cx="264600" cy="99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2"/>
          <p:cNvCxnSpPr/>
          <p:nvPr/>
        </p:nvCxnSpPr>
        <p:spPr>
          <a:xfrm>
            <a:off x="1342200" y="3546575"/>
            <a:ext cx="294000" cy="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22"/>
          <p:cNvCxnSpPr/>
          <p:nvPr/>
        </p:nvCxnSpPr>
        <p:spPr>
          <a:xfrm>
            <a:off x="1645925" y="3291850"/>
            <a:ext cx="0" cy="3036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2"/>
          <p:cNvCxnSpPr/>
          <p:nvPr/>
        </p:nvCxnSpPr>
        <p:spPr>
          <a:xfrm>
            <a:off x="2733400" y="4585075"/>
            <a:ext cx="29400" cy="7740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2"/>
          <p:cNvCxnSpPr/>
          <p:nvPr/>
        </p:nvCxnSpPr>
        <p:spPr>
          <a:xfrm flipH="1" rot="10800000">
            <a:off x="2782400" y="5251350"/>
            <a:ext cx="372300" cy="4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