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2cf6e78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2cf6e78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2cf6e78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2cf6e78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2cf6e78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2cf6e78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2cf6e78c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2cf6e78c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1025"/>
            <a:ext cx="9144001" cy="53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36950" y="1115950"/>
            <a:ext cx="3384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CBDC2"/>
                </a:solidFill>
              </a:rPr>
              <a:t>Проект игры, в жанре “Платформер”</a:t>
            </a:r>
            <a:endParaRPr>
              <a:solidFill>
                <a:srgbClr val="BCBDC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81925" y="2380108"/>
            <a:ext cx="3561900" cy="3174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77275"/>
                </a:solidFill>
                <a:latin typeface="Verdana"/>
                <a:ea typeface="Verdana"/>
                <a:cs typeface="Verdana"/>
                <a:sym typeface="Verdana"/>
              </a:rPr>
              <a:t># проект, написанный Кузьминым Михаилом </a:t>
            </a:r>
            <a:endParaRPr sz="1000">
              <a:solidFill>
                <a:srgbClr val="6772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6559" l="960" r="-959" t="-36559"/>
          <a:stretch/>
        </p:blipFill>
        <p:spPr>
          <a:xfrm>
            <a:off x="-1581550" y="-3740675"/>
            <a:ext cx="13793373" cy="92166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842475" y="2036050"/>
            <a:ext cx="2069400" cy="421200"/>
          </a:xfrm>
          <a:prstGeom prst="rect">
            <a:avLst/>
          </a:prstGeom>
          <a:solidFill>
            <a:srgbClr val="1E1F2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ru" sz="1720">
                <a:solidFill>
                  <a:srgbClr val="BCBDC2"/>
                </a:solidFill>
              </a:rPr>
              <a:t>Откуда идея?  )</a:t>
            </a:r>
            <a:endParaRPr sz="1720">
              <a:solidFill>
                <a:srgbClr val="BCBDC2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1250" y="2697350"/>
            <a:ext cx="5971200" cy="1795800"/>
          </a:xfrm>
          <a:prstGeom prst="rect">
            <a:avLst/>
          </a:prstGeom>
          <a:solidFill>
            <a:srgbClr val="1E1F2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77275"/>
                </a:solidFill>
                <a:latin typeface="Verdana"/>
                <a:ea typeface="Verdana"/>
                <a:cs typeface="Verdana"/>
                <a:sym typeface="Verdana"/>
              </a:rPr>
              <a:t># Это самая обычная идея, которая пришла на паре по Информатике, которую я развивал несколько месяцев, и платформер был готов за несколько дней.</a:t>
            </a:r>
            <a:endParaRPr sz="1400">
              <a:solidFill>
                <a:srgbClr val="6772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4265649" cy="97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61950" y="-81275"/>
            <a:ext cx="2290800" cy="369600"/>
          </a:xfrm>
          <a:prstGeom prst="rect">
            <a:avLst/>
          </a:prstGeom>
          <a:solidFill>
            <a:srgbClr val="26282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88B5F"/>
                </a:solidFill>
              </a:rPr>
              <a:t>Актуальность </a:t>
            </a:r>
            <a:r>
              <a:rPr lang="ru" sz="1800">
                <a:solidFill>
                  <a:srgbClr val="BCBDC2"/>
                </a:solidFill>
              </a:rPr>
              <a:t>темы</a:t>
            </a:r>
            <a:endParaRPr sz="1800">
              <a:solidFill>
                <a:srgbClr val="BCBDC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61950" y="561600"/>
            <a:ext cx="7425900" cy="45819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7275"/>
                </a:solidFill>
              </a:rPr>
              <a:t># Они доступны широкой массе геймеров, из-за интуитивной простоты механик и управления</a:t>
            </a:r>
            <a:endParaRPr>
              <a:solidFill>
                <a:srgbClr val="6772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7275"/>
                </a:solidFill>
              </a:rPr>
              <a:t># </a:t>
            </a:r>
            <a:r>
              <a:rPr lang="ru">
                <a:solidFill>
                  <a:srgbClr val="677275"/>
                </a:solidFill>
                <a:latin typeface="Roboto"/>
                <a:ea typeface="Roboto"/>
                <a:cs typeface="Roboto"/>
                <a:sym typeface="Roboto"/>
              </a:rPr>
              <a:t>Простота и доступность: Они привлекательны для широкой аудитории, включая как опытных геймеров, так и новичков, благодаря простому управлению и интуитивно понятным механикам игры.</a:t>
            </a:r>
            <a:endParaRPr>
              <a:solidFill>
                <a:srgbClr val="6772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7275"/>
                </a:solidFill>
                <a:latin typeface="Roboto"/>
                <a:ea typeface="Roboto"/>
                <a:cs typeface="Roboto"/>
                <a:sym typeface="Roboto"/>
              </a:rPr>
              <a:t># Развлекательность: Платформеры часто предлагают захватывающие и разнообразные уровни, наполненные интересными головоломками, испытаниями и приключениями.</a:t>
            </a:r>
            <a:endParaRPr>
              <a:solidFill>
                <a:srgbClr val="6772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7275"/>
                </a:solidFill>
                <a:latin typeface="Roboto"/>
                <a:ea typeface="Roboto"/>
                <a:cs typeface="Roboto"/>
                <a:sym typeface="Roboto"/>
              </a:rPr>
              <a:t># Ностальгия и эстетика: Многие люди, особенно те, кто вырос на играх 8-битной и 16-битной эры, испытывают ностальгию по классическим платформерам, что делает их популярными и в современных вариациях.</a:t>
            </a:r>
            <a:endParaRPr>
              <a:solidFill>
                <a:srgbClr val="6772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7275"/>
                </a:solidFill>
                <a:latin typeface="Roboto"/>
                <a:ea typeface="Roboto"/>
                <a:cs typeface="Roboto"/>
                <a:sym typeface="Roboto"/>
              </a:rPr>
              <a:t># Инновации и новые возможности: Разработчики постоянно внедряют новые идеи и механики в жанр, добавляя элементы RPG, элементы головоломок, мультиплеерные режимы и многое другое, что придает свежесть и интерес платформерам.</a:t>
            </a:r>
            <a:endParaRPr>
              <a:solidFill>
                <a:srgbClr val="6772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7275"/>
                </a:solidFill>
                <a:latin typeface="Roboto"/>
                <a:ea typeface="Roboto"/>
                <a:cs typeface="Roboto"/>
                <a:sym typeface="Roboto"/>
              </a:rPr>
              <a:t># Мультиплатформенность: Платформеры доступны на различных платформах, включая консоли, ПК и мобильные устройства, что позволяет им оставаться популярными и привлекать разнообразную аудиторию.</a:t>
            </a:r>
            <a:endParaRPr>
              <a:solidFill>
                <a:srgbClr val="6772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72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0" y="0"/>
            <a:ext cx="13427777" cy="82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2314425" y="243900"/>
            <a:ext cx="4410600" cy="428700"/>
          </a:xfrm>
          <a:prstGeom prst="rect">
            <a:avLst/>
          </a:prstGeom>
          <a:solidFill>
            <a:srgbClr val="1E1F2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CBDC2"/>
                </a:solidFill>
              </a:rPr>
              <a:t>Краткий пересказ истории платформеров  )</a:t>
            </a:r>
            <a:endParaRPr sz="1400">
              <a:solidFill>
                <a:srgbClr val="BCBDC2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952275" y="819200"/>
            <a:ext cx="6753300" cy="333600"/>
          </a:xfrm>
          <a:prstGeom prst="rect">
            <a:avLst/>
          </a:prstGeom>
          <a:solidFill>
            <a:srgbClr val="1E1F2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1400">
                <a:solidFill>
                  <a:srgbClr val="677275"/>
                </a:solidFill>
              </a:rPr>
              <a:t># Cлушаем пересказ)</a:t>
            </a:r>
            <a:endParaRPr sz="1400">
              <a:solidFill>
                <a:srgbClr val="6772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-2685475"/>
            <a:ext cx="11843099" cy="81467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182375" y="3148175"/>
            <a:ext cx="2985600" cy="3177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7275"/>
                </a:solidFill>
              </a:rPr>
              <a:t># Cпасибо за внимание!</a:t>
            </a:r>
            <a:endParaRPr>
              <a:solidFill>
                <a:srgbClr val="6772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