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>
      <p:cViewPr>
        <p:scale>
          <a:sx n="84" d="100"/>
          <a:sy n="84" d="100"/>
        </p:scale>
        <p:origin x="211" y="3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12/12/2024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12/12/2024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Agile vs. Waterfall: Evaluating the Scrum-Agile Framework for SNHU Travel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Comparative Analysis of Development Methodologies </a:t>
            </a:r>
          </a:p>
          <a:p>
            <a:r>
              <a:rPr lang="en-US" b="1" dirty="0"/>
              <a:t>Presented by</a:t>
            </a:r>
            <a:r>
              <a:rPr lang="en-US" dirty="0"/>
              <a:t>: Matthew Dunfee </a:t>
            </a:r>
            <a:r>
              <a:rPr lang="en-US" b="1" dirty="0"/>
              <a:t>Date</a:t>
            </a:r>
            <a:r>
              <a:rPr lang="en-US" dirty="0"/>
              <a:t>: December 12, 2024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Roles in a Scrum-Agile Team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Scrum Master</a:t>
            </a:r>
            <a:r>
              <a:rPr lang="en-US" dirty="0"/>
              <a:t>: Servant leader, fosters collaboration, removes blockers, and ensures team cohesion.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 Owner</a:t>
            </a:r>
            <a:r>
              <a:rPr lang="en-US" dirty="0"/>
              <a:t>: Bridges stakeholder goals and technical execution; prioritizes and manages the product backlog.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Developer</a:t>
            </a:r>
            <a:r>
              <a:rPr lang="en-US" dirty="0"/>
              <a:t>: Implements user stories, ensures Definition of Done, and maintains transparency and accountability.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Tester</a:t>
            </a:r>
            <a:r>
              <a:rPr lang="en-US" dirty="0"/>
              <a:t>: Ensures deliverables meet quality standards and align with user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Agile Aligns with SDLC Phases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A97AE-4A8B-2F25-2AC2-48697EFC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Requirements Gathering</a:t>
            </a:r>
            <a:r>
              <a:rPr lang="en-US" dirty="0"/>
              <a:t>: Product Backlog Refinement.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Design</a:t>
            </a:r>
            <a:r>
              <a:rPr lang="en-US" dirty="0"/>
              <a:t>: Sprint Planning.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Development</a:t>
            </a:r>
            <a:r>
              <a:rPr lang="en-US" dirty="0"/>
              <a:t>: Daily Scrums and Sprint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Testing</a:t>
            </a:r>
            <a:r>
              <a:rPr lang="en-US" dirty="0"/>
              <a:t>: Sprint Review.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Deployment &amp; Maintenance</a:t>
            </a:r>
            <a:r>
              <a:rPr lang="en-US" dirty="0"/>
              <a:t>: Sprint Retrospective and iterative improvement.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vs. Waterfall: Key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8763000" cy="42703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Agile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Iterative and flexible.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Emphasizes collaboration and adaptability.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Handles changing requirements well.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Waterfall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and structured.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complete requirements upfront.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Best for stable, well-defined projects.</a:t>
            </a:r>
          </a:p>
          <a:p>
            <a:pPr marL="0" indent="0">
              <a:buNone/>
            </a:pPr>
            <a:r>
              <a:rPr lang="en-US" dirty="0"/>
              <a:t>For the SNHU Travel project, </a:t>
            </a:r>
            <a:r>
              <a:rPr lang="en-US" dirty="0" err="1"/>
              <a:t>Agile's</a:t>
            </a:r>
            <a:r>
              <a:rPr lang="en-US" dirty="0"/>
              <a:t> flexibility addressed shifting client needs effectively, whereas Waterfall might have struggled.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Agile or Waterfall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68172-1B6B-005B-59A1-061DF8657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When to Use Agile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Complex, evolving requirements.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customer collaboration.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Need for iterative delivery.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When to Use Waterfall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Stable, well-defined requirements.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Predictable timelines.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Limited customer involvement.</a:t>
            </a:r>
          </a:p>
          <a:p>
            <a:pPr marL="0" indent="0">
              <a:buNone/>
            </a:pPr>
            <a:r>
              <a:rPr lang="en-US" dirty="0"/>
              <a:t>Agile provided significant value for this project, but simpler methodologies could better suit small, static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7C6C3-675F-F17B-2D30-52E800458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2EAC-8E88-019D-04B2-B12A6964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30FDF-193C-2B0B-C055-00E234871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Agile's</a:t>
            </a:r>
            <a:r>
              <a:rPr lang="en-US" dirty="0"/>
              <a:t> adaptability and customer focus were strengths in this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Waterfall's structured approach could have reduced overhead for simpler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Agile promotes collaboration and continuous improvement, making it invaluable for dynamic projects.</a:t>
            </a:r>
          </a:p>
          <a:p>
            <a:pPr marL="0" indent="0">
              <a:buNone/>
            </a:pPr>
            <a:r>
              <a:rPr lang="en-US" dirty="0"/>
              <a:t>While Agile offers flexibility and responsiveness, the methodology must align with project scale and complexity.</a:t>
            </a:r>
          </a:p>
        </p:txBody>
      </p:sp>
    </p:spTree>
    <p:extLst>
      <p:ext uri="{BB962C8B-B14F-4D97-AF65-F5344CB8AC3E}">
        <p14:creationId xmlns:p14="http://schemas.microsoft.com/office/powerpoint/2010/main" val="148106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E4370-C7AF-C75A-E155-6909A1687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EA50-1782-3B7A-7D1E-80C2DFFF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DDCA0-ED11-36F6-0948-DCB5E559B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Beck, K., et al. (2001). Manifesto for Agile Software Development. Retrieved from http://agilemanifesto.org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Schwaber</a:t>
            </a:r>
            <a:r>
              <a:rPr lang="en-US" dirty="0"/>
              <a:t>, K., &amp; Sutherland, J. (2020). The Scrum Guide. Retrieved from https://scrumguides.org</a:t>
            </a:r>
          </a:p>
        </p:txBody>
      </p:sp>
    </p:spTree>
    <p:extLst>
      <p:ext uri="{BB962C8B-B14F-4D97-AF65-F5344CB8AC3E}">
        <p14:creationId xmlns:p14="http://schemas.microsoft.com/office/powerpoint/2010/main" val="109977792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23</TotalTime>
  <Words>362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Tech Computer 16x9</vt:lpstr>
      <vt:lpstr>Agile vs. Waterfall: Evaluating the Scrum-Agile Framework for SNHU Travel</vt:lpstr>
      <vt:lpstr>The Roles in a Scrum-Agile Team</vt:lpstr>
      <vt:lpstr>How Agile Aligns with SDLC Phases</vt:lpstr>
      <vt:lpstr>Agile vs. Waterfall: Key Differences</vt:lpstr>
      <vt:lpstr>Choosing Agile or Waterfall</vt:lpstr>
      <vt:lpstr>Final Thoughts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Dunfee</dc:creator>
  <cp:lastModifiedBy>Matthew Dunfee</cp:lastModifiedBy>
  <cp:revision>1</cp:revision>
  <dcterms:created xsi:type="dcterms:W3CDTF">2024-12-13T01:04:05Z</dcterms:created>
  <dcterms:modified xsi:type="dcterms:W3CDTF">2024-12-13T01:27:35Z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