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64B-868F-4A75-AE23-FDB94655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1E697-BC46-4CDE-AA6F-0737A0DE4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767D1-D670-4BFA-9A7A-7302C5B7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8CC-1888-4306-87FA-F78E3DAF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E566-5BBA-4796-AF7C-88AE350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C1B1-4AAB-4C55-8CA7-775C5DD7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FA7A-8453-493D-9756-7E0A9E0EF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55DC-7E35-4CFB-94F0-23EBE8EC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180E-A738-497B-A2A0-EBDAACD4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6B41-27BC-4170-985E-992AB0A8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0FA58-2E54-46DB-986C-BE436BA3B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02FFD-3F3C-4E2D-9C10-CCD45DCF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A530-CE0E-4826-B19A-33EC15A6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C2A3-4C83-433C-A1F1-5092E5F8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57774-98F6-47DA-AF7E-62ED3EE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FB-5727-4C72-8EEA-AEF822F3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0ACE-3ED5-4081-B98B-ADB435B4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BC7D-1BDB-42DE-9E96-6BD41FDE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2CA1-B6E7-4ECE-AC55-0C0C0D6F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68ED-5C0B-4C30-9FD2-2F4BEA07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5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810-1EC2-4D6E-A068-C7F15F12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5B4E0-A351-4E9F-94F2-33DC1001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ED19-C919-4DE8-BB80-F09165C5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0E93-24AA-447F-8E38-3EC7FA25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5250-CCF9-49ED-9BFF-41025593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09E3-426E-42F1-A169-C47FC9D8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CB80-D155-4552-B915-213A31982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6ABE-A478-4567-B827-8D6D60A8B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862C-12F8-468E-85F4-E572CC8D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DC773-1F70-4153-A5FB-C73A5040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34DD-3AF1-4A5C-BC09-767D44F7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E86F-86F9-4A08-B7D4-F3FC44B8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3F8C-3D7E-4766-AD30-3503614C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45FA1-D1F1-442D-847C-E1356EF6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D8D2D-B37C-42A5-947D-8763BC090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C000B-FB96-4DA6-B4EE-B0DFC736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E54A-65B4-4D9E-A999-FB315652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9F5C3-4CFF-4088-B774-838647E3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12212-C639-48E8-BACB-60A2DDD9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6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D587-398A-4720-8A40-63C77ED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B14A9-A6FE-4BC0-B048-C27DBCDF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E6B64-0364-48EC-98DC-0C01EC12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E2FA3-6EBC-4694-AE5C-87DE9F8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7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E0427-8A9E-4A02-99A6-C8D4F815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D35A2-0AE2-4091-BF16-C925993D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ADDD-1BB6-4412-9F9D-45B890FE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7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4277-4086-4F8D-903E-B79628DC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2031-797F-4818-BB0E-FA36D1EA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F8F7-BEED-4F06-BB90-C44ED5C2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C4F0-6582-45A4-A570-7F8151A6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AEC8C-92C9-4649-BCAA-F687E3A0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9415-35B3-4A5A-8DC3-1204F340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0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4414-262A-4D52-B04E-6C9E8EE8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A2B44-FE55-4597-9DB8-F2498A6BD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F68BB-2BFC-4A05-9227-89B79D80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232A9-7ED2-47E5-817E-63153CD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FC9C-8009-47FE-86FC-AD54FBED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9F39-7A7D-4073-A611-F176470E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56EC0-0DA1-45A2-8573-EAF98FC5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C64A-68C9-4D4C-BD95-DC8F3237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62B8-4BD9-487C-BC29-62AB835F2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99E4-5836-4B49-8911-AA20C8957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33A-236F-414B-AB6D-570034052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IOT – 2 PROJEKAT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Mihajlo Cvetkovic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9D012-4B34-4B69-B096-3A250E7E0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" y="1782930"/>
            <a:ext cx="5392500" cy="32368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12F4B-97A2-455E-8BB1-1FEECF77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987" y="4165109"/>
            <a:ext cx="3810532" cy="23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30BA4-2479-435F-B061-7A7A11A23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57" y="1940877"/>
            <a:ext cx="3810532" cy="23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6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F1F7F-FB8C-436D-B0C7-A47AF2E06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2271"/>
            <a:ext cx="10515600" cy="2938045"/>
          </a:xfrm>
        </p:spPr>
      </p:pic>
    </p:spTree>
    <p:extLst>
      <p:ext uri="{BB962C8B-B14F-4D97-AF65-F5344CB8AC3E}">
        <p14:creationId xmlns:p14="http://schemas.microsoft.com/office/powerpoint/2010/main" val="142740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7510-A633-4CBF-8DE3-F2DA4AE9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ARHITEKTURA                                                                           PODACI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koristen</a:t>
            </a:r>
            <a:r>
              <a:rPr lang="en-US" dirty="0"/>
              <a:t> za Analytics i Sensor </a:t>
            </a:r>
            <a:r>
              <a:rPr lang="en-US" dirty="0" err="1"/>
              <a:t>servis</a:t>
            </a:r>
            <a:endParaRPr lang="en-US" dirty="0"/>
          </a:p>
          <a:p>
            <a:r>
              <a:rPr lang="en-US" dirty="0"/>
              <a:t>.NET </a:t>
            </a:r>
            <a:r>
              <a:rPr lang="en-US" dirty="0" err="1"/>
              <a:t>koristen</a:t>
            </a:r>
            <a:r>
              <a:rPr lang="en-US" dirty="0"/>
              <a:t> za </a:t>
            </a:r>
            <a:r>
              <a:rPr lang="en-US" dirty="0" err="1"/>
              <a:t>EventInfo</a:t>
            </a:r>
            <a:endParaRPr lang="en-US" dirty="0"/>
          </a:p>
          <a:p>
            <a:r>
              <a:rPr lang="en-US" dirty="0" err="1"/>
              <a:t>Mosquitto</a:t>
            </a:r>
            <a:r>
              <a:rPr lang="en-US" dirty="0"/>
              <a:t> MQTT </a:t>
            </a:r>
            <a:r>
              <a:rPr lang="en-US" dirty="0" err="1"/>
              <a:t>koristen</a:t>
            </a:r>
            <a:r>
              <a:rPr lang="en-US" dirty="0"/>
              <a:t> za </a:t>
            </a:r>
            <a:r>
              <a:rPr lang="en-US" dirty="0" err="1"/>
              <a:t>komunikaciju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053F3-6EEF-44F9-9AA7-6A4A7AE8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34" y="2391344"/>
            <a:ext cx="431542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3EBA-6C10-4BF3-93FA-7A62143B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</a:t>
            </a:r>
            <a:r>
              <a:rPr lang="en-US" dirty="0" err="1"/>
              <a:t>Mikorservis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D227B-9B31-4035-BFC7-71D7A7D5B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95274" cy="47189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B5D67-0411-4C8B-B77E-8DAA703EA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32" y="2215125"/>
            <a:ext cx="6800279" cy="36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5DDF-95A0-4611-9762-C3418F63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</a:t>
            </a:r>
            <a:r>
              <a:rPr lang="en-US" dirty="0" err="1"/>
              <a:t>Mikroservis</a:t>
            </a:r>
            <a:endParaRPr lang="sr-Latn-R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D28D11-B88D-43A8-BE06-F78B6E5E1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14" y="1653735"/>
            <a:ext cx="4408517" cy="435133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553781-6D6B-44A5-A75A-73CB12160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9" y="1803962"/>
            <a:ext cx="602064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4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17EDE8-71A4-4BAF-9AA1-E79B14EFA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086"/>
            <a:ext cx="10515600" cy="4090416"/>
          </a:xfrm>
        </p:spPr>
      </p:pic>
    </p:spTree>
    <p:extLst>
      <p:ext uri="{BB962C8B-B14F-4D97-AF65-F5344CB8AC3E}">
        <p14:creationId xmlns:p14="http://schemas.microsoft.com/office/powerpoint/2010/main" val="8831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DE5A-8ECA-43CC-BBE9-2343509D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EVENTINFO MIKROSERVIS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1C713-8ABA-46E4-9A2D-E9A1D5D5C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1" y="1690688"/>
            <a:ext cx="368841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86FF0-BB35-4FF8-9D92-599162DAC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95" y="2054691"/>
            <a:ext cx="431542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1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EB6C5-F71A-4B3D-B922-3871407AE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6" y="222347"/>
            <a:ext cx="5931436" cy="5296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2C5F1-F1BC-4E63-824D-FFC67902E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2" y="222347"/>
            <a:ext cx="5648318" cy="52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5BFE0-9968-4D5C-BAAC-F291261FB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5" y="834189"/>
            <a:ext cx="10800550" cy="5886044"/>
          </a:xfrm>
        </p:spPr>
      </p:pic>
    </p:spTree>
    <p:extLst>
      <p:ext uri="{BB962C8B-B14F-4D97-AF65-F5344CB8AC3E}">
        <p14:creationId xmlns:p14="http://schemas.microsoft.com/office/powerpoint/2010/main" val="175456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1211-0CF3-46F2-A7B7-AC6606A5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1977"/>
          </a:xfrm>
        </p:spPr>
        <p:txBody>
          <a:bodyPr/>
          <a:lstStyle/>
          <a:p>
            <a:r>
              <a:rPr lang="en-US" dirty="0"/>
              <a:t>DOCKER Compose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9A9E1-2520-46BF-8E30-9968FFBE2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0" y="1039269"/>
            <a:ext cx="3240505" cy="5554036"/>
          </a:xfrm>
        </p:spPr>
      </p:pic>
    </p:spTree>
    <p:extLst>
      <p:ext uri="{BB962C8B-B14F-4D97-AF65-F5344CB8AC3E}">
        <p14:creationId xmlns:p14="http://schemas.microsoft.com/office/powerpoint/2010/main" val="23205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IOT – 2 PROJEKAT</vt:lpstr>
      <vt:lpstr>PowerPoint Presentation</vt:lpstr>
      <vt:lpstr>Sensor Mikorservis</vt:lpstr>
      <vt:lpstr>ANALYTICS Mikroservis</vt:lpstr>
      <vt:lpstr>PowerPoint Presentation</vt:lpstr>
      <vt:lpstr>EVENTINFO MIKROSERVIS</vt:lpstr>
      <vt:lpstr>PowerPoint Presentation</vt:lpstr>
      <vt:lpstr>PowerPoint Presentation</vt:lpstr>
      <vt:lpstr>DOCKER Compose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2 PROJEKAT</dc:title>
  <dc:creator>Mihajlo Cvetkovic</dc:creator>
  <cp:lastModifiedBy>Mihajlo Cvetkovic</cp:lastModifiedBy>
  <cp:revision>2</cp:revision>
  <dcterms:created xsi:type="dcterms:W3CDTF">2024-05-30T18:16:14Z</dcterms:created>
  <dcterms:modified xsi:type="dcterms:W3CDTF">2024-05-30T18:36:13Z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