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0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Многоцветный фон сети">
            <a:extLst>
              <a:ext uri="{FF2B5EF4-FFF2-40B4-BE49-F238E27FC236}">
                <a16:creationId xmlns:a16="http://schemas.microsoft.com/office/drawing/2014/main" id="{D8D578CF-3007-9C29-E220-858D5D5FF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2C79C-5C9F-4B80-97F1-ED1EA96D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World Skills Russia</a:t>
            </a:r>
            <a:endParaRPr lang="ru-RU" sz="2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CB705-CC35-43A3-8235-2B20328DF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ru-RU" sz="1700" dirty="0"/>
              <a:t>Житло Михаил</a:t>
            </a:r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7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C5E93D-633A-4FAC-B686-D054AF0A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951224-8CC2-4C91-B9BD-85B39FE7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81" y="0"/>
            <a:ext cx="6390619" cy="3891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6CCD2E-8BA6-4701-B14F-3C5CCD59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7053"/>
            <a:ext cx="5801381" cy="49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575BE3-4BA7-4908-ADFC-92B925CF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5" y="2025430"/>
            <a:ext cx="3694112" cy="369411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926C31-9C7A-4A2B-9A93-39B28AAC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430"/>
            <a:ext cx="4596145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C5E93D-633A-4FAC-B686-D054AF0A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951224-8CC2-4C91-B9BD-85B39FE7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16" y="1728216"/>
            <a:ext cx="8159168" cy="49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804888-5E74-485A-8757-CF17A715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966"/>
            <a:ext cx="1981477" cy="19147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F98F6C-4381-4951-8059-D14E61C5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2" y="4486758"/>
            <a:ext cx="2857899" cy="1286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6DE7BC-3BB2-4F84-A275-E8AD736E7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899" y="5657682"/>
            <a:ext cx="4753638" cy="1200318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E495A3-1682-455F-BA4B-26E98B9B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5551233"/>
            <a:ext cx="2819794" cy="13813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18CD20-FEE3-414B-A901-93CF6A6A3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953" y="623082"/>
            <a:ext cx="8159168" cy="49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8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77C4B-9BF2-46B4-9ED1-60665CE5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18CD20-FEE3-414B-A901-93CF6A6A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61" y="1340549"/>
            <a:ext cx="9060077" cy="5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4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C923E-F11D-495D-80F7-D5126355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789828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74DC3"/>
      </a:accent5>
      <a:accent6>
        <a:srgbClr val="3B62B1"/>
      </a:accent6>
      <a:hlink>
        <a:srgbClr val="6F52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World Skills Russia</vt:lpstr>
      <vt:lpstr>Модуль 1</vt:lpstr>
      <vt:lpstr>Модуль 1</vt:lpstr>
      <vt:lpstr>Модуль 2</vt:lpstr>
      <vt:lpstr>Модуль 3</vt:lpstr>
      <vt:lpstr>Модуль 4</vt:lpstr>
      <vt:lpstr> 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Skills Russia</dc:title>
  <dc:creator>Житло Михаил Вячеславович</dc:creator>
  <cp:lastModifiedBy>Житло Михаил Вячеславович</cp:lastModifiedBy>
  <cp:revision>2</cp:revision>
  <dcterms:created xsi:type="dcterms:W3CDTF">2022-05-19T12:54:56Z</dcterms:created>
  <dcterms:modified xsi:type="dcterms:W3CDTF">2022-05-19T13:15:22Z</dcterms:modified>
</cp:coreProperties>
</file>