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07C1-8C85-4BBC-9B6D-E6F6459145BA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6DD0-A4F2-4550-BE15-192D1E4BF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86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07C1-8C85-4BBC-9B6D-E6F6459145BA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6DD0-A4F2-4550-BE15-192D1E4BF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9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07C1-8C85-4BBC-9B6D-E6F6459145BA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6DD0-A4F2-4550-BE15-192D1E4BF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89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07C1-8C85-4BBC-9B6D-E6F6459145BA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6DD0-A4F2-4550-BE15-192D1E4BF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6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07C1-8C85-4BBC-9B6D-E6F6459145BA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6DD0-A4F2-4550-BE15-192D1E4BF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33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07C1-8C85-4BBC-9B6D-E6F6459145BA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6DD0-A4F2-4550-BE15-192D1E4BF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2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07C1-8C85-4BBC-9B6D-E6F6459145BA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6DD0-A4F2-4550-BE15-192D1E4BF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37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07C1-8C85-4BBC-9B6D-E6F6459145BA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6DD0-A4F2-4550-BE15-192D1E4BF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61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07C1-8C85-4BBC-9B6D-E6F6459145BA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6DD0-A4F2-4550-BE15-192D1E4BF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81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07C1-8C85-4BBC-9B6D-E6F6459145BA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6DD0-A4F2-4550-BE15-192D1E4BF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4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07C1-8C85-4BBC-9B6D-E6F6459145BA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6DD0-A4F2-4550-BE15-192D1E4BF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72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07C1-8C85-4BBC-9B6D-E6F6459145BA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DD0-A4F2-4550-BE15-192D1E4BF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65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6830" y="330793"/>
            <a:ext cx="9144000" cy="2387600"/>
          </a:xfrm>
        </p:spPr>
        <p:txBody>
          <a:bodyPr/>
          <a:lstStyle/>
          <a:p>
            <a:r>
              <a:rPr lang="ru-RU" b="1" dirty="0" smtClean="0"/>
              <a:t>Пыль и ее влияние на здоровье человека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64" y="2718393"/>
            <a:ext cx="10213075" cy="3109201"/>
          </a:xfrm>
        </p:spPr>
        <p:txBody>
          <a:bodyPr>
            <a:normAutofit/>
          </a:bodyPr>
          <a:lstStyle/>
          <a:p>
            <a:pPr algn="r"/>
            <a:r>
              <a:rPr lang="ru-RU" b="1" dirty="0" smtClean="0"/>
              <a:t>      Автор:       </a:t>
            </a:r>
          </a:p>
          <a:p>
            <a:pPr algn="r"/>
            <a:r>
              <a:rPr lang="ru-RU" b="1" dirty="0" smtClean="0"/>
              <a:t>Палкина Анжела</a:t>
            </a:r>
          </a:p>
          <a:p>
            <a:pPr algn="r"/>
            <a:r>
              <a:rPr lang="ru-RU" b="1" dirty="0" smtClean="0"/>
              <a:t>Ученица 9 «Д» класса</a:t>
            </a:r>
          </a:p>
          <a:p>
            <a:pPr algn="r"/>
            <a:r>
              <a:rPr lang="ru-RU" b="1" dirty="0" smtClean="0"/>
              <a:t>ГБОУ школа № 655</a:t>
            </a:r>
          </a:p>
          <a:p>
            <a:pPr algn="r"/>
            <a:endParaRPr lang="ru-RU" b="1" dirty="0"/>
          </a:p>
          <a:p>
            <a:pPr algn="r"/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90615" y="6114197"/>
            <a:ext cx="218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  г. Санкт-Петербург</a:t>
            </a:r>
          </a:p>
          <a:p>
            <a:pPr algn="ctr"/>
            <a:r>
              <a:rPr lang="ru-RU" b="1" u="sng" dirty="0" smtClean="0"/>
              <a:t>2020г</a:t>
            </a:r>
          </a:p>
        </p:txBody>
      </p:sp>
    </p:spTree>
    <p:extLst>
      <p:ext uri="{BB962C8B-B14F-4D97-AF65-F5344CB8AC3E}">
        <p14:creationId xmlns:p14="http://schemas.microsoft.com/office/powerpoint/2010/main" val="13389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85825"/>
            <a:ext cx="10515600" cy="211455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  <p:pic>
        <p:nvPicPr>
          <p:cNvPr id="1026" name="Picture 2" descr="пыль, аллерг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971800"/>
            <a:ext cx="33337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93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b="1" dirty="0" smtClean="0"/>
              <a:t>Цель: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Изучить домашнюю пыль и ее влияние на организм человека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7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 smtClean="0"/>
              <a:t>Задачи: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Изучение материала по этой теме;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Изучение аллергических проявлений, связанных с пылью;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Провести исследования о составе домашней пыли;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рекомендации по борьбе с пылевыми клещами.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6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 smtClean="0"/>
              <a:t>Гипотеза: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исследовать домашнюю пыль, то там можно обнаружить живые организмы.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4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 smtClean="0"/>
              <a:t>Актуальность: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389" y="1475874"/>
            <a:ext cx="10824411" cy="45661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Мы считаем, что эта тема достаточно актуальна. Домашняя пыль - одна из самых распространенных причин аллергических реакций, которая может с течением времени привести к возникновению полноценного аллергического заболевания, например, бронхиальной астмы.</a:t>
            </a:r>
          </a:p>
          <a:p>
            <a:pPr marL="0" indent="0">
              <a:buNone/>
            </a:pPr>
            <a:r>
              <a:rPr lang="ru-RU" dirty="0"/>
              <a:t>Ежегодно в обычной трехкомнатной квартире образуется до 40 килограммов пыли. Учитывая, что человек ежедневно вдыхает около 12 тысяч литров воздуха, в одном литре которого содержится до 500 тысяч пылинок, то количество пыли поступающей в наши дыхательные пути просто огромно. Как известно, в состав домашней пыли могут входить различные компоненты. Например, частички песка и органических жиров, кожа и шерсть домашних питомцев, частички собственных волос и эпидермиса, а также пыльца растений и плесень. Большинство компонентов домашней пыли являются потенциальными аллергенами. То, что у некоторых людей домашняя пыль может вызывать аллергические реакции, мы знаем давно, но лишь около двадцати лет назад стало известно, что аллергия вызывается не самой пылью, а живущими в ней микроскопическими клещиками.</a:t>
            </a:r>
          </a:p>
          <a:p>
            <a:pPr marL="0" indent="0">
              <a:buNone/>
            </a:pPr>
            <a:r>
              <a:rPr lang="ru-RU" dirty="0"/>
              <a:t>То есть, основной причиной возникновения аллергий, которую вызывает домашняя пыль, являются пылевые клещи или </a:t>
            </a:r>
            <a:r>
              <a:rPr lang="ru-RU" dirty="0" err="1"/>
              <a:t>дерматофагоиды</a:t>
            </a:r>
            <a:r>
              <a:rPr lang="ru-RU" dirty="0"/>
              <a:t> (пожиратели кожи).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5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dirty="0"/>
          </a:p>
        </p:txBody>
      </p:sp>
      <p:pic>
        <p:nvPicPr>
          <p:cNvPr id="1026" name="Picture 2" descr="https://sun9-38.userapi.com/c206616/v206616471/67b7f/sxLrh6IS_3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5" y="176464"/>
            <a:ext cx="2700708" cy="54829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0299" y="5623631"/>
            <a:ext cx="201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На стене</a:t>
            </a:r>
            <a:endParaRPr lang="ru-RU" sz="3600" dirty="0"/>
          </a:p>
        </p:txBody>
      </p:sp>
      <p:pic>
        <p:nvPicPr>
          <p:cNvPr id="1028" name="Picture 4" descr="https://sun9-32.userapi.com/c858016/v858016471/17ad90/abuYIIVcqY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011" y="273566"/>
            <a:ext cx="2438691" cy="52952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78466" y="5498392"/>
            <a:ext cx="188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 углу </a:t>
            </a:r>
            <a:endParaRPr lang="ru-RU" sz="3600" dirty="0"/>
          </a:p>
        </p:txBody>
      </p:sp>
      <p:pic>
        <p:nvPicPr>
          <p:cNvPr id="1032" name="Picture 8" descr="https://sun9-30.userapi.com/c858132/v858132471/176ef7/GJ6zdQ8XaQ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405" y="273566"/>
            <a:ext cx="3756454" cy="23542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80920" y="2719411"/>
            <a:ext cx="354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Под кроватью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067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1" t="10780" r="78062" b="44681"/>
          <a:stretch/>
        </p:blipFill>
        <p:spPr>
          <a:xfrm>
            <a:off x="4197855" y="365126"/>
            <a:ext cx="2734883" cy="3162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 descr="https://sun9-54.userapi.com/c206728/v206728471/662a2/rmSUN4NBzf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12"/>
          <a:stretch/>
        </p:blipFill>
        <p:spPr bwMode="auto">
          <a:xfrm>
            <a:off x="616894" y="365125"/>
            <a:ext cx="2722150" cy="31194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3188" y="4118918"/>
            <a:ext cx="162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кухня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9874" y="4118918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Под кроватью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8054" y="3484563"/>
            <a:ext cx="193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углу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870133" y="3484521"/>
            <a:ext cx="21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 кроватью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14896" y="3527188"/>
            <a:ext cx="216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стене</a:t>
            </a:r>
            <a:endParaRPr lang="ru-RU" dirty="0"/>
          </a:p>
        </p:txBody>
      </p:sp>
      <p:pic>
        <p:nvPicPr>
          <p:cNvPr id="1026" name="Picture 2" descr="https://sun9-16.userapi.com/c857232/v857232471/e06c0/NNYIs5FFQO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8" b="35458"/>
          <a:stretch/>
        </p:blipFill>
        <p:spPr bwMode="auto">
          <a:xfrm>
            <a:off x="8410832" y="444229"/>
            <a:ext cx="2604788" cy="28925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1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un9-67.userapi.com/c204720/v204720290/69a50/vc_B3RaL0N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821" y="669926"/>
            <a:ext cx="5123827" cy="512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H="1" flipV="1">
            <a:off x="6787978" y="2784389"/>
            <a:ext cx="1771136" cy="1153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59114" y="2715052"/>
            <a:ext cx="17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Пылевой клещ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 smtClean="0"/>
              <a:t>Литература: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/>
              <a:t>Мамедов Н.М. Экология. – М.: </a:t>
            </a:r>
            <a:r>
              <a:rPr lang="ru-RU" dirty="0" smtClean="0"/>
              <a:t>Школа-Пресс, 1996.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 err="1" smtClean="0"/>
              <a:t>Кузменок</a:t>
            </a:r>
            <a:r>
              <a:rPr lang="ru-RU" dirty="0" smtClean="0"/>
              <a:t> Н.М., Стрельцов Е.П., </a:t>
            </a:r>
            <a:r>
              <a:rPr lang="ru-RU" dirty="0" err="1" smtClean="0"/>
              <a:t>Кумачев</a:t>
            </a:r>
            <a:r>
              <a:rPr lang="ru-RU" dirty="0" smtClean="0"/>
              <a:t> А.И. Экология на уроках химии. – Мн.: </a:t>
            </a:r>
            <a:r>
              <a:rPr lang="ru-RU" dirty="0" err="1" smtClean="0"/>
              <a:t>Красикопринт</a:t>
            </a:r>
            <a:r>
              <a:rPr lang="ru-RU" dirty="0" smtClean="0"/>
              <a:t>., 1996 -208с.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СкораяПомощьСтуд</a:t>
            </a:r>
            <a:r>
              <a:rPr lang="ru-RU" dirty="0" smtClean="0"/>
              <a:t> </a:t>
            </a:r>
            <a:r>
              <a:rPr lang="ru-RU" dirty="0"/>
              <a:t>«Шпаргалка - Экология», 2011</a:t>
            </a:r>
            <a:r>
              <a:rPr lang="ru-RU" dirty="0" smtClean="0"/>
              <a:t>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/>
              <a:t>Мамедов Н.М. Экология. – М.: Школа-Пресс, 1996.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Агесс</a:t>
            </a:r>
            <a:r>
              <a:rPr lang="ru-RU" dirty="0" smtClean="0"/>
              <a:t> </a:t>
            </a:r>
            <a:r>
              <a:rPr lang="ru-RU" dirty="0"/>
              <a:t>П. Ключи к экологии. – Л.: </a:t>
            </a:r>
            <a:r>
              <a:rPr lang="ru-RU" dirty="0" err="1"/>
              <a:t>Гидрометеоиздат</a:t>
            </a:r>
            <a:r>
              <a:rPr lang="ru-RU" dirty="0"/>
              <a:t>, 1982. – С. 96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5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376</Words>
  <Application>Microsoft Office PowerPoint</Application>
  <PresentationFormat>Произвольный</PresentationFormat>
  <Paragraphs>41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Пыль и ее влияние на здоровье человека</vt:lpstr>
      <vt:lpstr>Цель:</vt:lpstr>
      <vt:lpstr>Задачи:</vt:lpstr>
      <vt:lpstr>Гипотеза:</vt:lpstr>
      <vt:lpstr>Актуальность:</vt:lpstr>
      <vt:lpstr>Презентация PowerPoint</vt:lpstr>
      <vt:lpstr>Презентация PowerPoint</vt:lpstr>
      <vt:lpstr>Презентация PowerPoint</vt:lpstr>
      <vt:lpstr>Литература: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Пыль и ее влияние на здоровье человека</dc:title>
  <dc:creator>User</dc:creator>
  <cp:lastModifiedBy>Русанова Инна Александровна </cp:lastModifiedBy>
  <cp:revision>18</cp:revision>
  <dcterms:created xsi:type="dcterms:W3CDTF">2020-02-11T19:40:26Z</dcterms:created>
  <dcterms:modified xsi:type="dcterms:W3CDTF">2020-02-14T11:28:41Z</dcterms:modified>
</cp:coreProperties>
</file>