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9F90-79C3-4473-9A47-4857797BE1CC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851C-5637-4014-B0C3-815A87D376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34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9F90-79C3-4473-9A47-4857797BE1CC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851C-5637-4014-B0C3-815A87D376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55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9F90-79C3-4473-9A47-4857797BE1CC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851C-5637-4014-B0C3-815A87D376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1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9F90-79C3-4473-9A47-4857797BE1CC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851C-5637-4014-B0C3-815A87D376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09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9F90-79C3-4473-9A47-4857797BE1CC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851C-5637-4014-B0C3-815A87D376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23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9F90-79C3-4473-9A47-4857797BE1CC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851C-5637-4014-B0C3-815A87D376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50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9F90-79C3-4473-9A47-4857797BE1CC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851C-5637-4014-B0C3-815A87D376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53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9F90-79C3-4473-9A47-4857797BE1CC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851C-5637-4014-B0C3-815A87D376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0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9F90-79C3-4473-9A47-4857797BE1CC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851C-5637-4014-B0C3-815A87D376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02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9F90-79C3-4473-9A47-4857797BE1CC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851C-5637-4014-B0C3-815A87D376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0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9F90-79C3-4473-9A47-4857797BE1CC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5851C-5637-4014-B0C3-815A87D376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69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79F90-79C3-4473-9A47-4857797BE1CC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5851C-5637-4014-B0C3-815A87D376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9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9508" y="2001594"/>
            <a:ext cx="9144000" cy="2387600"/>
          </a:xfrm>
        </p:spPr>
        <p:txBody>
          <a:bodyPr/>
          <a:lstStyle/>
          <a:p>
            <a:r>
              <a:rPr lang="ru-RU" dirty="0" smtClean="0"/>
              <a:t>Мобильное приложение </a:t>
            </a:r>
            <a:r>
              <a:rPr lang="en-US" dirty="0" err="1" smtClean="0"/>
              <a:t>Clens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094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47541"/>
            <a:ext cx="10515600" cy="1325563"/>
          </a:xfrm>
        </p:spPr>
        <p:txBody>
          <a:bodyPr/>
          <a:lstStyle/>
          <a:p>
            <a:r>
              <a:rPr lang="ru-RU" dirty="0" smtClean="0"/>
              <a:t>Обзор приложения и аналогов на рынке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Мобильное приложение </a:t>
            </a:r>
            <a:r>
              <a:rPr lang="en-US" dirty="0" err="1" smtClean="0"/>
              <a:t>Clens</a:t>
            </a:r>
            <a:r>
              <a:rPr lang="en-US" dirty="0" smtClean="0"/>
              <a:t> </a:t>
            </a:r>
            <a:r>
              <a:rPr lang="ru-RU" dirty="0" smtClean="0"/>
              <a:t>– это приложение, созданное для людей, которые ежедневно пользуются контактными линзами. Оно не имеет аналогов, чем оправдывает свою уникальность и востребованность.</a:t>
            </a:r>
          </a:p>
          <a:p>
            <a:r>
              <a:rPr lang="ru-RU" dirty="0" smtClean="0"/>
              <a:t>Суть приложения состоит в том, что оно напоминает пользователям, когда им необходимо сменить контактные линзы.</a:t>
            </a:r>
          </a:p>
          <a:p>
            <a:r>
              <a:rPr lang="ru-RU" dirty="0" smtClean="0"/>
              <a:t>Себестоимость решения обошлась в 0 рублей.</a:t>
            </a:r>
          </a:p>
          <a:p>
            <a:r>
              <a:rPr lang="ru-RU" dirty="0" smtClean="0"/>
              <a:t>Приложение было создано и продолжает совершенствоваться одним человеком – участником конкурса.</a:t>
            </a:r>
          </a:p>
          <a:p>
            <a:r>
              <a:rPr lang="ru-RU" dirty="0" smtClean="0"/>
              <a:t>Приложение</a:t>
            </a:r>
            <a:r>
              <a:rPr lang="en-US" dirty="0" smtClean="0"/>
              <a:t> </a:t>
            </a:r>
            <a:r>
              <a:rPr lang="ru-RU" dirty="0" smtClean="0"/>
              <a:t>написано на </a:t>
            </a:r>
            <a:r>
              <a:rPr lang="en-US" dirty="0" err="1" smtClean="0"/>
              <a:t>xamarin</a:t>
            </a:r>
            <a:r>
              <a:rPr lang="ru-RU" dirty="0"/>
              <a:t>.</a:t>
            </a:r>
            <a:r>
              <a:rPr lang="en-US" dirty="0" smtClean="0"/>
              <a:t>forms</a:t>
            </a:r>
            <a:r>
              <a:rPr lang="ru-RU" dirty="0" smtClean="0"/>
              <a:t>, используя </a:t>
            </a:r>
            <a:r>
              <a:rPr lang="en-US" dirty="0" smtClean="0"/>
              <a:t>google firebase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102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Обзор приложения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930" y="1690687"/>
            <a:ext cx="2217718" cy="43893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593" y="1690688"/>
            <a:ext cx="2250960" cy="43893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901702"/>
            <a:ext cx="37719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входе в приложение пользователя встречает страница авторизации. Если у пользователя не было раньше аккаунта в приложении, то он может перейти на страницу регистрации, нажав надпись «Зарегистрируйтесь!».</a:t>
            </a:r>
          </a:p>
          <a:p>
            <a:r>
              <a:rPr lang="ru-RU" dirty="0" smtClean="0"/>
              <a:t>Так же пользователь может решить, нужно ли приложению запоминать его вход. </a:t>
            </a:r>
            <a:br>
              <a:rPr lang="ru-RU" dirty="0" smtClean="0"/>
            </a:br>
            <a:r>
              <a:rPr lang="ru-RU" dirty="0" smtClean="0"/>
              <a:t>Авторизация в приложение происходит с помощью </a:t>
            </a:r>
            <a:r>
              <a:rPr lang="en-US" dirty="0" smtClean="0"/>
              <a:t>Google Firebase </a:t>
            </a:r>
            <a:r>
              <a:rPr lang="en-US" dirty="0" err="1" smtClean="0"/>
              <a:t>Authentification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367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Обзор приложения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288" y="1690688"/>
            <a:ext cx="2440967" cy="477360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006" y="1690688"/>
            <a:ext cx="2455091" cy="480218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5848" y="1684684"/>
            <a:ext cx="2458487" cy="480819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5716" y="1684684"/>
            <a:ext cx="31759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 авторизации пользователь попадает на основную страницу приложения.</a:t>
            </a:r>
            <a:br>
              <a:rPr lang="ru-RU" dirty="0" smtClean="0"/>
            </a:br>
            <a:r>
              <a:rPr lang="ru-RU" dirty="0" smtClean="0"/>
              <a:t>На странице «Линзы» пользователь может выбрать дату, когда он начал носить конкретную пару линз и тип линз (однодневные, двухнедельные, одномесячные, полугодовые, годовые).</a:t>
            </a:r>
            <a:br>
              <a:rPr lang="ru-RU" dirty="0" smtClean="0"/>
            </a:br>
            <a:r>
              <a:rPr lang="ru-RU" dirty="0" smtClean="0"/>
              <a:t>Когда срок носки линз выйдет, пользователь получит уведомление.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675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354" y="1843088"/>
            <a:ext cx="2227019" cy="468396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556" y="1843087"/>
            <a:ext cx="2230460" cy="4683967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Обзор приложения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17685" y="1843088"/>
            <a:ext cx="4422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Следующая вкладка – история носки линз. Здесь отображаются все периоды, в которые пользователь носил контактные линзы. Их можно удалять и редактировать.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205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Обзор приложения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12178" y="1843088"/>
            <a:ext cx="3991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Последняя страница – страница с данными об аккаунте. Здесь у пользователя есть возможность выйти из аккаунта.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354" y="1684513"/>
            <a:ext cx="2838846" cy="444879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653" y="1684513"/>
            <a:ext cx="2595985" cy="510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95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Диаграмма архитектуры приложения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461" y="1690688"/>
            <a:ext cx="4858713" cy="510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91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194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Мобильное приложение Clens</vt:lpstr>
      <vt:lpstr>Обзор приложения и аналогов на рынке</vt:lpstr>
      <vt:lpstr>Обзор приложения</vt:lpstr>
      <vt:lpstr>Обзор приложения</vt:lpstr>
      <vt:lpstr>Презентация PowerPoint</vt:lpstr>
      <vt:lpstr>Презентация PowerPoint</vt:lpstr>
      <vt:lpstr>Диаграмма архитектуры приложения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Мобильное приложение Clens</dc:title>
  <dc:creator>Милана Ахмерова</dc:creator>
  <cp:lastModifiedBy>Милана Ахмерова</cp:lastModifiedBy>
  <cp:revision>7</cp:revision>
  <dcterms:created xsi:type="dcterms:W3CDTF">2025-04-10T19:03:44Z</dcterms:created>
  <dcterms:modified xsi:type="dcterms:W3CDTF">2025-04-10T20:04:42Z</dcterms:modified>
</cp:coreProperties>
</file>