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4C8"/>
    <a:srgbClr val="FDFC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33C7DF2-CAE4-4516-BFB2-EA9BEB8A0669}" type="datetimeFigureOut">
              <a:rPr lang="ru-RU" smtClean="0"/>
              <a:t>17.08.2024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E397312-4672-4DFD-889C-7D52AE97F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2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7DF2-CAE4-4516-BFB2-EA9BEB8A0669}" type="datetimeFigureOut">
              <a:rPr lang="ru-RU" smtClean="0"/>
              <a:t>17.08.2024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7312-4672-4DFD-889C-7D52AE97F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16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7DF2-CAE4-4516-BFB2-EA9BEB8A0669}" type="datetimeFigureOut">
              <a:rPr lang="ru-RU" smtClean="0"/>
              <a:t>17.08.2024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7312-4672-4DFD-889C-7D52AE97F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14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7DF2-CAE4-4516-BFB2-EA9BEB8A0669}" type="datetimeFigureOut">
              <a:rPr lang="ru-RU" smtClean="0"/>
              <a:t>17.08.2024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7312-4672-4DFD-889C-7D52AE97F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7DF2-CAE4-4516-BFB2-EA9BEB8A0669}" type="datetimeFigureOut">
              <a:rPr lang="ru-RU" smtClean="0"/>
              <a:t>17.08.2024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7312-4672-4DFD-889C-7D52AE97F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9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7DF2-CAE4-4516-BFB2-EA9BEB8A0669}" type="datetimeFigureOut">
              <a:rPr lang="ru-RU" smtClean="0"/>
              <a:t>17.08.2024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7312-4672-4DFD-889C-7D52AE97F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76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7DF2-CAE4-4516-BFB2-EA9BEB8A0669}" type="datetimeFigureOut">
              <a:rPr lang="ru-RU" smtClean="0"/>
              <a:t>17.08.2024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7312-4672-4DFD-889C-7D52AE97F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7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7DF2-CAE4-4516-BFB2-EA9BEB8A0669}" type="datetimeFigureOut">
              <a:rPr lang="ru-RU" smtClean="0"/>
              <a:t>17.08.2024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7312-4672-4DFD-889C-7D52AE97F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9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7DF2-CAE4-4516-BFB2-EA9BEB8A0669}" type="datetimeFigureOut">
              <a:rPr lang="ru-RU" smtClean="0"/>
              <a:t>17.08.2024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7312-4672-4DFD-889C-7D52AE97F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35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7DF2-CAE4-4516-BFB2-EA9BEB8A0669}" type="datetimeFigureOut">
              <a:rPr lang="ru-RU" smtClean="0"/>
              <a:t>17.08.2024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E397312-4672-4DFD-889C-7D52AE97F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11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33C7DF2-CAE4-4516-BFB2-EA9BEB8A0669}" type="datetimeFigureOut">
              <a:rPr lang="ru-RU" smtClean="0"/>
              <a:t>17.08.2024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E397312-4672-4DFD-889C-7D52AE97F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840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33C7DF2-CAE4-4516-BFB2-EA9BEB8A0669}" type="datetimeFigureOut">
              <a:rPr lang="ru-RU" smtClean="0"/>
              <a:t>17.08.2024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E397312-4672-4DFD-889C-7D52AE97F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29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A8B53-2EAE-4EA5-B1A0-9248D7D89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AI-Augmented Adventure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5966BB-6270-458F-9459-63773C802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Торовин Александр Алексеевич</a:t>
            </a:r>
          </a:p>
        </p:txBody>
      </p:sp>
    </p:spTree>
    <p:extLst>
      <p:ext uri="{BB962C8B-B14F-4D97-AF65-F5344CB8AC3E}">
        <p14:creationId xmlns:p14="http://schemas.microsoft.com/office/powerpoint/2010/main" val="204574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20A89-72D8-4AFF-9C77-54EF463D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89" y="389189"/>
            <a:ext cx="10515600" cy="1325563"/>
          </a:xfrm>
        </p:spPr>
        <p:txBody>
          <a:bodyPr/>
          <a:lstStyle/>
          <a:p>
            <a:r>
              <a:rPr lang="ru-RU" dirty="0"/>
              <a:t>Цель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1E8B56-5DD1-4F53-A99F-BE76BDC5816F}"/>
              </a:ext>
            </a:extLst>
          </p:cNvPr>
          <p:cNvSpPr/>
          <p:nvPr/>
        </p:nvSpPr>
        <p:spPr>
          <a:xfrm>
            <a:off x="834189" y="1714752"/>
            <a:ext cx="82255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Основной целью проекта было создать инновационную платформу, которая сделает игру </a:t>
            </a:r>
            <a:r>
              <a:rPr lang="ru-RU" dirty="0" err="1"/>
              <a:t>DnD</a:t>
            </a:r>
            <a:r>
              <a:rPr lang="ru-RU" dirty="0"/>
              <a:t> еще более увлекательной, доступной и захватывающей, открывая новые горизонты для творчества и воображения.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CBEE75F-419B-4ACA-8000-045096FD9F76}"/>
              </a:ext>
            </a:extLst>
          </p:cNvPr>
          <p:cNvSpPr txBox="1">
            <a:spLocks/>
          </p:cNvSpPr>
          <p:nvPr/>
        </p:nvSpPr>
        <p:spPr>
          <a:xfrm>
            <a:off x="834189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50B4C8"/>
                </a:solidFill>
              </a:rPr>
              <a:t>Целевая аудитория: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FCA0439-3F03-4F7C-A117-585CA5F2A32C}"/>
              </a:ext>
            </a:extLst>
          </p:cNvPr>
          <p:cNvSpPr/>
          <p:nvPr/>
        </p:nvSpPr>
        <p:spPr>
          <a:xfrm>
            <a:off x="838200" y="4754563"/>
            <a:ext cx="79969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Мастера подземелий: Среда поможет им сократить время на подготовку к игре и сосредоточиться на повествовании.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Игроки: Получат более разнообразный и персонализированный игровой опыт.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Новички: Смогут легче освоить правила и погрузиться в мир </a:t>
            </a:r>
            <a:r>
              <a:rPr lang="ru-RU" dirty="0" err="1"/>
              <a:t>DnD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7507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A16D0-77F7-45FD-BAB0-16D792DF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0BEA9A-7123-4498-97DE-A32973F57413}"/>
              </a:ext>
            </a:extLst>
          </p:cNvPr>
          <p:cNvSpPr/>
          <p:nvPr/>
        </p:nvSpPr>
        <p:spPr>
          <a:xfrm>
            <a:off x="517356" y="1690688"/>
            <a:ext cx="97816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Генерация сценария в реальном времени. Динамический мир и адаптивный сюжет делают каждую игру уникальной и захватывающей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Проект находится на переднем крае развития игровых технологий, используя передовые достижения в области искусственного интеллекта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Генерация изображений-иллюстраций  позволяет погрузится в историю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Подходит как для опытных игроков, так и для новичков, расширяя аудиторию </a:t>
            </a:r>
            <a:r>
              <a:rPr lang="ru-RU" dirty="0" err="1"/>
              <a:t>DnD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Динамический саундтрек и качественная озвучка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Простой и понятный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Мультиплатформенность</a:t>
            </a:r>
            <a:r>
              <a:rPr lang="ru-RU" dirty="0"/>
              <a:t> делает игру доступной для всех</a:t>
            </a:r>
          </a:p>
        </p:txBody>
      </p:sp>
    </p:spTree>
    <p:extLst>
      <p:ext uri="{BB962C8B-B14F-4D97-AF65-F5344CB8AC3E}">
        <p14:creationId xmlns:p14="http://schemas.microsoft.com/office/powerpoint/2010/main" val="1804958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5E9E6DA-35AA-4658-AD17-EBDDFE6B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 к запуску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B7D35E5-C9CD-4CB9-B737-74B5824EBF23}"/>
              </a:ext>
            </a:extLst>
          </p:cNvPr>
          <p:cNvSpPr/>
          <p:nvPr/>
        </p:nvSpPr>
        <p:spPr>
          <a:xfrm>
            <a:off x="253563" y="1690688"/>
            <a:ext cx="79969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Запустить ячейку </a:t>
            </a:r>
            <a:r>
              <a:rPr lang="en-US" dirty="0"/>
              <a:t>‘</a:t>
            </a:r>
            <a:r>
              <a:rPr lang="ru-RU" dirty="0"/>
              <a:t>Установка</a:t>
            </a:r>
            <a:r>
              <a:rPr lang="en-US" dirty="0"/>
              <a:t>’</a:t>
            </a:r>
            <a:r>
              <a:rPr lang="ru-RU" dirty="0"/>
              <a:t> и дождаться выполнения.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Запустить ячейку </a:t>
            </a:r>
            <a:r>
              <a:rPr lang="en-US" dirty="0"/>
              <a:t>‘</a:t>
            </a:r>
            <a:r>
              <a:rPr lang="ru-RU" dirty="0"/>
              <a:t>Создание персонажа</a:t>
            </a:r>
            <a:r>
              <a:rPr lang="en-US" dirty="0"/>
              <a:t>’</a:t>
            </a:r>
            <a:r>
              <a:rPr lang="ru-RU" dirty="0"/>
              <a:t>. Воспользоваться автоматическим созданием или создать самому.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Запустить ячейку </a:t>
            </a:r>
            <a:r>
              <a:rPr lang="en-US" dirty="0"/>
              <a:t>‘</a:t>
            </a:r>
            <a:r>
              <a:rPr lang="ru-RU" dirty="0"/>
              <a:t>Запуск игры</a:t>
            </a:r>
            <a:r>
              <a:rPr lang="en-US" dirty="0"/>
              <a:t>’</a:t>
            </a:r>
            <a:r>
              <a:rPr lang="ru-RU" dirty="0"/>
              <a:t> и перейти по ссылке.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20C63F-A3AC-4FC9-B68C-A87F4B244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63" y="3063026"/>
            <a:ext cx="11349790" cy="3429849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3390848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6757FC-D33D-41EB-8C10-37B16952D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812"/>
            <a:ext cx="12189364" cy="6427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7749ED-C0FA-48D0-87BA-6A03418B7D83}"/>
              </a:ext>
            </a:extLst>
          </p:cNvPr>
          <p:cNvSpPr txBox="1"/>
          <p:nvPr/>
        </p:nvSpPr>
        <p:spPr>
          <a:xfrm>
            <a:off x="8987883" y="1052675"/>
            <a:ext cx="221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Изображение - иллюстрация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E862D8A-E6EE-4374-9B93-4F613D955E5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037799" y="1375841"/>
            <a:ext cx="950084" cy="515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88B54C-BDD5-4BF3-B72C-4311DB004D9A}"/>
              </a:ext>
            </a:extLst>
          </p:cNvPr>
          <p:cNvSpPr txBox="1"/>
          <p:nvPr/>
        </p:nvSpPr>
        <p:spPr>
          <a:xfrm>
            <a:off x="831137" y="2616297"/>
            <a:ext cx="196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Изображение говорящего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E098928-C597-483B-AC48-E698A1D4B29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92265" y="2939463"/>
            <a:ext cx="553101" cy="1494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2CFEB0-21AD-4CE0-8224-56366B770AC7}"/>
              </a:ext>
            </a:extLst>
          </p:cNvPr>
          <p:cNvSpPr txBox="1"/>
          <p:nvPr/>
        </p:nvSpPr>
        <p:spPr>
          <a:xfrm>
            <a:off x="9277815" y="4505093"/>
            <a:ext cx="165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Поле для ввода фразы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2AE8B2C-F905-4CD9-85DA-5EB2B45B9ED2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8483848" y="4576460"/>
            <a:ext cx="793967" cy="251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0E75713-27EF-4687-9759-801FD4E7C4EC}"/>
              </a:ext>
            </a:extLst>
          </p:cNvPr>
          <p:cNvSpPr txBox="1"/>
          <p:nvPr/>
        </p:nvSpPr>
        <p:spPr>
          <a:xfrm>
            <a:off x="343458" y="0"/>
            <a:ext cx="1215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50B4C8"/>
                </a:solidFill>
              </a:rPr>
              <a:t>Руководство по интерфейсу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280A1F-0946-451C-8680-A22240A961CA}"/>
              </a:ext>
            </a:extLst>
          </p:cNvPr>
          <p:cNvSpPr txBox="1"/>
          <p:nvPr/>
        </p:nvSpPr>
        <p:spPr>
          <a:xfrm>
            <a:off x="1263805" y="5754029"/>
            <a:ext cx="1635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Фразы персонажей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F539AA3-EB80-4440-911A-41D520B082CC}"/>
              </a:ext>
            </a:extLst>
          </p:cNvPr>
          <p:cNvCxnSpPr>
            <a:stCxn id="21" idx="3"/>
          </p:cNvCxnSpPr>
          <p:nvPr/>
        </p:nvCxnSpPr>
        <p:spPr>
          <a:xfrm flipV="1">
            <a:off x="2899317" y="5838779"/>
            <a:ext cx="1726209" cy="238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543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DCDB5-B531-4385-AD29-074A11E4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алгоритма работы программы.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B22AD-939D-40CD-8EE7-7DA42C680312}"/>
              </a:ext>
            </a:extLst>
          </p:cNvPr>
          <p:cNvSpPr txBox="1"/>
          <p:nvPr/>
        </p:nvSpPr>
        <p:spPr>
          <a:xfrm>
            <a:off x="324129" y="1922470"/>
            <a:ext cx="115437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Инициализация:</a:t>
            </a:r>
            <a:endParaRPr lang="ru-RU" dirty="0"/>
          </a:p>
          <a:p>
            <a:pPr lvl="1"/>
            <a:r>
              <a:rPr lang="ru-RU" dirty="0"/>
              <a:t>Устанавливаются необходимые библиотеки</a:t>
            </a:r>
          </a:p>
          <a:p>
            <a:pPr lvl="1"/>
            <a:r>
              <a:rPr lang="ru-RU" dirty="0"/>
              <a:t>Загружаются аудиофайлы для фоновой музыки</a:t>
            </a:r>
          </a:p>
          <a:p>
            <a:pPr lvl="1"/>
            <a:r>
              <a:rPr lang="ru-RU" dirty="0"/>
              <a:t>Создаются персонажи игроков (автоматически или с помощью ввода пользователем)</a:t>
            </a:r>
          </a:p>
          <a:p>
            <a:r>
              <a:rPr lang="ru-RU" b="1" dirty="0"/>
              <a:t>Игровой цикл:</a:t>
            </a:r>
            <a:endParaRPr lang="ru-RU" dirty="0"/>
          </a:p>
          <a:p>
            <a:pPr lvl="1"/>
            <a:r>
              <a:rPr lang="ru-RU" dirty="0"/>
              <a:t>Ведущий (ИИ) генерирует завязку истории и предоставляет игрокам варианты действий.</a:t>
            </a:r>
          </a:p>
          <a:p>
            <a:pPr lvl="1"/>
            <a:r>
              <a:rPr lang="ru-RU" dirty="0"/>
              <a:t>Игрок вводит свои действия через веб-интерфейс.</a:t>
            </a:r>
          </a:p>
          <a:p>
            <a:pPr lvl="1"/>
            <a:r>
              <a:rPr lang="ru-RU" dirty="0"/>
              <a:t>Ведущий обрабатывает действия игроков, генерирует продолжение истории и отправляет его на веб-интерфейс.</a:t>
            </a:r>
          </a:p>
          <a:p>
            <a:pPr lvl="1"/>
            <a:r>
              <a:rPr lang="en-US" dirty="0"/>
              <a:t>Dall-e-3</a:t>
            </a:r>
            <a:r>
              <a:rPr lang="ru-RU" dirty="0"/>
              <a:t> генерирует изображения для визуализации происходящего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Озвучка происходящего реализована с помощью синтеза речи </a:t>
            </a:r>
            <a:r>
              <a:rPr lang="en-US" dirty="0"/>
              <a:t>Yandex </a:t>
            </a:r>
            <a:r>
              <a:rPr lang="en-US" dirty="0" err="1"/>
              <a:t>speechkit</a:t>
            </a:r>
            <a:r>
              <a:rPr lang="ru-RU" dirty="0"/>
              <a:t>.</a:t>
            </a:r>
            <a:endParaRPr lang="en-US" dirty="0"/>
          </a:p>
          <a:p>
            <a:pPr lvl="1"/>
            <a:r>
              <a:rPr lang="ru-RU" dirty="0"/>
              <a:t>Фоновая музыка подбирается под ситуацию</a:t>
            </a:r>
          </a:p>
          <a:p>
            <a:pPr lvl="1"/>
            <a:r>
              <a:rPr lang="ru-RU" dirty="0"/>
              <a:t>При необходимости генерируются случайные события (например, сражения с противниками).</a:t>
            </a:r>
          </a:p>
          <a:p>
            <a:r>
              <a:rPr lang="ru-RU" b="1" dirty="0"/>
              <a:t>Завершение игры:</a:t>
            </a:r>
            <a:endParaRPr lang="ru-RU" dirty="0"/>
          </a:p>
          <a:p>
            <a:pPr lvl="1"/>
            <a:r>
              <a:rPr lang="ru-RU" dirty="0"/>
              <a:t>ИИ генерирует концовку истории, подводя итоги для каждого игрока.</a:t>
            </a:r>
          </a:p>
          <a:p>
            <a:pPr lvl="1"/>
            <a:r>
              <a:rPr lang="ru-RU" dirty="0"/>
              <a:t>Игра завершается.</a:t>
            </a:r>
          </a:p>
        </p:txBody>
      </p:sp>
    </p:spTree>
    <p:extLst>
      <p:ext uri="{BB962C8B-B14F-4D97-AF65-F5344CB8AC3E}">
        <p14:creationId xmlns:p14="http://schemas.microsoft.com/office/powerpoint/2010/main" val="2503007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10DD6-CC5A-40F0-9063-F3F57055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добавить в перспективе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93177-9A03-4587-9539-7E3910B59987}"/>
              </a:ext>
            </a:extLst>
          </p:cNvPr>
          <p:cNvSpPr txBox="1"/>
          <p:nvPr/>
        </p:nvSpPr>
        <p:spPr>
          <a:xfrm>
            <a:off x="1221823" y="2118895"/>
            <a:ext cx="96435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 Многопользовательский режим:</a:t>
            </a:r>
            <a:r>
              <a:rPr lang="ru-RU" dirty="0"/>
              <a:t> Реализовать возможность одновременной игры нескольких игроков в одной сессии.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Инвентарь и система предметов:</a:t>
            </a:r>
            <a:r>
              <a:rPr lang="ru-RU" dirty="0"/>
              <a:t> Добавить возможность собирать предметы, использовать их в бою или для решения головоломок.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Развитие персонажей:</a:t>
            </a:r>
            <a:r>
              <a:rPr lang="ru-RU" dirty="0"/>
              <a:t> Ввести систему опыта и уровней, позволяющую игрокам улучшать характеристики своих персонажей.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Улучшение веб-интерфейса:</a:t>
            </a:r>
            <a:r>
              <a:rPr lang="ru-RU" dirty="0"/>
              <a:t> Добавить анимации, визуальные эффекты и другие элементы, чтобы сделать интерфейс более привлекательным и удобным.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Монетизация</a:t>
            </a:r>
            <a:r>
              <a:rPr lang="en-US" b="1" dirty="0"/>
              <a:t>:</a:t>
            </a:r>
            <a:r>
              <a:rPr lang="ru-RU" dirty="0"/>
              <a:t> Например ввести годовую/ежемесячную подписку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885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215</TotalTime>
  <Words>325</Words>
  <Application>Microsoft Office PowerPoint</Application>
  <PresentationFormat>Широкоэкранный</PresentationFormat>
  <Paragraphs>57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Метрополия</vt:lpstr>
      <vt:lpstr>AI-Augmented Adventure</vt:lpstr>
      <vt:lpstr>Цель проекта:</vt:lpstr>
      <vt:lpstr>Особенности проекта:</vt:lpstr>
      <vt:lpstr>Руководство к запуску:</vt:lpstr>
      <vt:lpstr>Презентация PowerPoint</vt:lpstr>
      <vt:lpstr>Описание алгоритма работы программы.</vt:lpstr>
      <vt:lpstr>Что можно добавить в перспективе?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Аугментивная среда для игры DnD</dc:title>
  <dc:creator>Al Tor</dc:creator>
  <cp:lastModifiedBy>Al Tor</cp:lastModifiedBy>
  <cp:revision>18</cp:revision>
  <dcterms:created xsi:type="dcterms:W3CDTF">2024-08-17T14:01:42Z</dcterms:created>
  <dcterms:modified xsi:type="dcterms:W3CDTF">2024-08-17T17:37:11Z</dcterms:modified>
</cp:coreProperties>
</file>