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8t2c/CJyQUvYoy8CpuTdntnXy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6e7d2ed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6e7d2ed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11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b="0"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" name="Google Shape;45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Google Shape;46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6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C97DF0"/>
          </a:solidFill>
          <a:ln>
            <a:noFill/>
          </a:ln>
        </p:spPr>
      </p:sp>
      <p:sp>
        <p:nvSpPr>
          <p:cNvPr id="85" name="Google Shape;85;p19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b="0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  <a:defRPr b="0" i="0" sz="4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115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uchi.h.kumari@capgemini.com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343809" y="393365"/>
            <a:ext cx="7328969" cy="6059273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"/>
          <p:cNvSpPr txBox="1"/>
          <p:nvPr>
            <p:ph type="ctrTitle"/>
          </p:nvPr>
        </p:nvSpPr>
        <p:spPr>
          <a:xfrm>
            <a:off x="868680" y="642594"/>
            <a:ext cx="6281928" cy="124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venir"/>
              <a:buNone/>
            </a:pPr>
            <a:r>
              <a:rPr b="1" lang="en-US" sz="4800" cap="none"/>
              <a:t>My vote – voting system</a:t>
            </a:r>
            <a:endParaRPr/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896727" y="1886675"/>
            <a:ext cx="6281928" cy="439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</a:rPr>
              <a:t>By-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Char char="◦"/>
            </a:pPr>
            <a:r>
              <a:rPr b="1" lang="en-US">
                <a:solidFill>
                  <a:schemeClr val="dk1"/>
                </a:solidFill>
              </a:rPr>
              <a:t>Mona Supriya (</a:t>
            </a:r>
            <a:r>
              <a:rPr lang="en-US">
                <a:solidFill>
                  <a:schemeClr val="dk1"/>
                </a:solidFill>
              </a:rPr>
              <a:t>46283010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Char char="◦"/>
            </a:pPr>
            <a:r>
              <a:rPr b="1" lang="en-US">
                <a:solidFill>
                  <a:schemeClr val="dk1"/>
                </a:solidFill>
              </a:rPr>
              <a:t>Omni Gupta (</a:t>
            </a:r>
            <a:r>
              <a:rPr lang="en-US">
                <a:solidFill>
                  <a:schemeClr val="dk1"/>
                </a:solidFill>
              </a:rPr>
              <a:t>46283152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Char char="◦"/>
            </a:pPr>
            <a:r>
              <a:rPr b="1" lang="en-US">
                <a:solidFill>
                  <a:schemeClr val="dk1"/>
                </a:solidFill>
              </a:rPr>
              <a:t>Ruchi Kumari (</a:t>
            </a:r>
            <a:r>
              <a:rPr lang="en-US">
                <a:solidFill>
                  <a:schemeClr val="dk1"/>
                </a:solidFill>
              </a:rPr>
              <a:t>46283149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Char char="◦"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Snehlata Verma (</a:t>
            </a:r>
            <a:r>
              <a:rPr lang="en-US">
                <a:solidFill>
                  <a:schemeClr val="dk1"/>
                </a:solidFill>
              </a:rPr>
              <a:t>46283119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/>
          </a:p>
          <a:p>
            <a:pPr indent="11430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Char char="◦"/>
            </a:pPr>
            <a:r>
              <a:rPr b="1" lang="en-US">
                <a:solidFill>
                  <a:schemeClr val="dk1"/>
                </a:solidFill>
              </a:rPr>
              <a:t>Sucharita Behera (</a:t>
            </a:r>
            <a:r>
              <a:rPr lang="en-US">
                <a:solidFill>
                  <a:schemeClr val="dk1"/>
                </a:solidFill>
              </a:rPr>
              <a:t>46289245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Capgemini reveals new logo to mark 50th anniversary | B2B Marketing" id="115" name="Google Shape;115;p1"/>
          <p:cNvPicPr preferRelativeResize="0"/>
          <p:nvPr/>
        </p:nvPicPr>
        <p:blipFill rotWithShape="1">
          <a:blip r:embed="rId4">
            <a:alphaModFix/>
          </a:blip>
          <a:srcRect b="5318" l="0" r="-3" t="2765"/>
          <a:stretch/>
        </p:blipFill>
        <p:spPr>
          <a:xfrm>
            <a:off x="8316242" y="2563173"/>
            <a:ext cx="3322121" cy="1732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1066800" y="642594"/>
            <a:ext cx="10058400" cy="450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venir"/>
              <a:buNone/>
            </a:pPr>
            <a:r>
              <a:rPr b="1" lang="en-US" sz="6000"/>
              <a:t>                Thank you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b="1" lang="en-US"/>
              <a:t>                           </a:t>
            </a:r>
            <a:r>
              <a:rPr b="1" lang="en-US" sz="4400"/>
              <a:t>CONTENTS</a:t>
            </a:r>
            <a:endParaRPr b="1" sz="4400"/>
          </a:p>
        </p:txBody>
      </p:sp>
      <p:sp>
        <p:nvSpPr>
          <p:cNvPr id="123" name="Google Shape;123;p2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>
            <a:off x="5478124" y="823856"/>
            <a:ext cx="5906181" cy="5184900"/>
            <a:chOff x="0" y="22909"/>
            <a:chExt cx="5906181" cy="5184900"/>
          </a:xfrm>
        </p:grpSpPr>
        <p:sp>
          <p:nvSpPr>
            <p:cNvPr id="125" name="Google Shape;125;p2"/>
            <p:cNvSpPr/>
            <p:nvPr/>
          </p:nvSpPr>
          <p:spPr>
            <a:xfrm>
              <a:off x="0" y="2290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572FD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32784" y="5569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Objective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77512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4B2DDB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32784" y="80791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Introduction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0" y="152734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3F2CD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32784" y="156013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Technology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0" y="227956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312BDF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2784" y="231235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Context Diagram</a:t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0" y="303178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2A2FE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32784" y="306457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Flow Chart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0" y="378400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293CE3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32784" y="381679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Data Flow Diagram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0" y="4536229"/>
              <a:ext cx="5906181" cy="671580"/>
            </a:xfrm>
            <a:prstGeom prst="roundRect">
              <a:avLst>
                <a:gd fmla="val 16667" name="adj"/>
              </a:avLst>
            </a:prstGeom>
            <a:solidFill>
              <a:srgbClr val="2849E6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32784" y="4569013"/>
              <a:ext cx="5840613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Snapshots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venir"/>
              <a:buNone/>
            </a:pPr>
            <a:r>
              <a:rPr b="1" lang="en-US" sz="4400"/>
              <a:t>                       </a:t>
            </a:r>
            <a:r>
              <a:rPr b="1" lang="en-US" sz="4400" u="sng"/>
              <a:t>Objective</a:t>
            </a:r>
            <a:endParaRPr b="1" sz="4400" u="sng"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To create My Vote system for the admin so that voting process goes smoothly, and users can vote. Users can nominate themselves as well as vote for the candidates.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The application is to be developed as executable file,  compiled on Linux. So, there are 2 entities - Admin and User.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345159" y="399940"/>
            <a:ext cx="7329000" cy="60594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76555" y="750019"/>
            <a:ext cx="62820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lang="en-US" cap="none"/>
              <a:t>           </a:t>
            </a:r>
            <a:r>
              <a:rPr b="1" lang="en-US" sz="4400" u="sng" cap="none"/>
              <a:t>INTRODUCTION</a:t>
            </a:r>
            <a:endParaRPr sz="4400"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868680" y="1875100"/>
            <a:ext cx="6281928" cy="4159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My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Voting is a voting system that will help 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manag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ing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 elections. This voting system can be used for nominating candidate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, casting vo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tes and displaying poll results 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during the elections. There is a database which is maintained in different files in which contains all the name of the candidates and voters with their </a:t>
            </a:r>
            <a:r>
              <a:rPr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username and password</a:t>
            </a:r>
            <a:r>
              <a:rPr i="0" lang="en-US" sz="2000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/>
          </a:p>
        </p:txBody>
      </p:sp>
      <p:pic>
        <p:nvPicPr>
          <p:cNvPr descr="Online voting free icon"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2395" r="4389" t="0"/>
          <a:stretch/>
        </p:blipFill>
        <p:spPr>
          <a:xfrm>
            <a:off x="8316242" y="1647628"/>
            <a:ext cx="3322121" cy="356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omputer script on a screen" id="160" name="Google Shape;160;p5"/>
          <p:cNvPicPr preferRelativeResize="0"/>
          <p:nvPr/>
        </p:nvPicPr>
        <p:blipFill rotWithShape="1">
          <a:blip r:embed="rId3">
            <a:alphaModFix/>
          </a:blip>
          <a:srcRect b="-1" l="0" r="37777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7064082" y="642594"/>
            <a:ext cx="4472921" cy="1066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90909"/>
              <a:buFont typeface="Avenir"/>
              <a:buNone/>
            </a:pPr>
            <a:r>
              <a:rPr b="1" lang="en-US" u="sng"/>
              <a:t>                            </a:t>
            </a:r>
            <a:r>
              <a:rPr b="1" lang="en-US" sz="4400" u="sng"/>
              <a:t>Technology</a:t>
            </a:r>
            <a:endParaRPr b="1" sz="4400" u="sng"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Languages – C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Operating System – </a:t>
            </a:r>
            <a:r>
              <a:rPr lang="en-US" sz="2000"/>
              <a:t> Linux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b="1" lang="en-US"/>
              <a:t>                     </a:t>
            </a:r>
            <a:r>
              <a:rPr b="1" lang="en-US" u="sng"/>
              <a:t>Context Diagram</a:t>
            </a:r>
            <a:endParaRPr b="1" u="sng"/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173" y="2316383"/>
            <a:ext cx="9609653" cy="309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2761650" y="537200"/>
            <a:ext cx="666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venir"/>
              <a:buNone/>
            </a:pPr>
            <a:r>
              <a:rPr b="1" lang="en-US" sz="4400" u="sng"/>
              <a:t>Flow Chart</a:t>
            </a:r>
            <a:endParaRPr b="1" sz="4400" u="sng"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0" y="1503680"/>
            <a:ext cx="9824720" cy="493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3737550" y="498900"/>
            <a:ext cx="47169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</a:pPr>
            <a:r>
              <a:rPr b="1" lang="en-US" u="sng"/>
              <a:t>Data Flow Diagram</a:t>
            </a:r>
            <a:endParaRPr b="1" u="sng"/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25" y="1542300"/>
            <a:ext cx="10525125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6e7d2edbb_0_0"/>
          <p:cNvSpPr txBox="1"/>
          <p:nvPr>
            <p:ph type="title"/>
          </p:nvPr>
        </p:nvSpPr>
        <p:spPr>
          <a:xfrm>
            <a:off x="4077750" y="660500"/>
            <a:ext cx="40365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Implementation</a:t>
            </a:r>
            <a:endParaRPr u="sng"/>
          </a:p>
        </p:txBody>
      </p:sp>
      <p:pic>
        <p:nvPicPr>
          <p:cNvPr id="188" name="Google Shape;188;g1b6e7d2ed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0" y="1898050"/>
            <a:ext cx="8810500" cy="23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2022-12-12T17:39:58Z</dcterms:created>
  <dc:creator>OMNI GUPTA</dc:creator>
</cp:coreProperties>
</file>