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BBFA-7C7F-4936-A771-74E5998B73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0B84-9E20-4F05-BAB4-5D1854E2F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59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BBFA-7C7F-4936-A771-74E5998B73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0B84-9E20-4F05-BAB4-5D1854E2F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37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BBFA-7C7F-4936-A771-74E5998B73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0B84-9E20-4F05-BAB4-5D1854E2F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87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BBFA-7C7F-4936-A771-74E5998B73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0B84-9E20-4F05-BAB4-5D1854E2F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BBFA-7C7F-4936-A771-74E5998B73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0B84-9E20-4F05-BAB4-5D1854E2F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39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BBFA-7C7F-4936-A771-74E5998B73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0B84-9E20-4F05-BAB4-5D1854E2F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83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BBFA-7C7F-4936-A771-74E5998B73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0B84-9E20-4F05-BAB4-5D1854E2F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73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BBFA-7C7F-4936-A771-74E5998B73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0B84-9E20-4F05-BAB4-5D1854E2F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76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BBFA-7C7F-4936-A771-74E5998B73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0B84-9E20-4F05-BAB4-5D1854E2F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77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BBFA-7C7F-4936-A771-74E5998B73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0B84-9E20-4F05-BAB4-5D1854E2F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84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BBFA-7C7F-4936-A771-74E5998B73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0B84-9E20-4F05-BAB4-5D1854E2F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67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BBFA-7C7F-4936-A771-74E5998B73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80B84-9E20-4F05-BAB4-5D1854E2F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2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kumimoji="1" lang="ja-JP" altLang="en-US" sz="2000" dirty="0" smtClean="0"/>
              <a:t>それぞれのライセンスの互換性の特徴とコピーレフトとの関係性</a:t>
            </a:r>
            <a:endParaRPr kumimoji="1" lang="ja-JP" altLang="en-US" sz="2000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900291"/>
              </p:ext>
            </p:extLst>
          </p:nvPr>
        </p:nvGraphicFramePr>
        <p:xfrm>
          <a:off x="1403648" y="1556792"/>
          <a:ext cx="6096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ライセンス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互換性の特徴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コピーレフトとの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ja-JP" altLang="en-US" dirty="0" smtClean="0"/>
                        <a:t>関係性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Apache License 2.0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 smtClean="0"/>
                        <a:t>自由ライセンス</a:t>
                      </a:r>
                      <a:endParaRPr kumimoji="1" lang="en-US" altLang="ja-JP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GNU GPL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v3.0</a:t>
                      </a:r>
                      <a:r>
                        <a:rPr kumimoji="1" lang="ja-JP" altLang="en-US" dirty="0" smtClean="0"/>
                        <a:t>と互換性有り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コピーレフトでない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GNU General Public License v3.0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 smtClean="0"/>
                        <a:t>自由ライセンス</a:t>
                      </a:r>
                      <a:endParaRPr kumimoji="1" lang="en-US" altLang="ja-JP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GNU GPL</a:t>
                      </a:r>
                      <a:r>
                        <a:rPr kumimoji="1" lang="ja-JP" altLang="en-US" dirty="0" smtClean="0"/>
                        <a:t>と両立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コピーレフトである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MIT</a:t>
                      </a:r>
                      <a:r>
                        <a:rPr kumimoji="1" lang="en-US" altLang="ja-JP" baseline="0" dirty="0" smtClean="0"/>
                        <a:t> License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 smtClean="0"/>
                        <a:t>自由ライセンス</a:t>
                      </a:r>
                      <a:endParaRPr kumimoji="1" lang="en-US" altLang="ja-JP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GNU GPL</a:t>
                      </a:r>
                      <a:r>
                        <a:rPr kumimoji="1" lang="ja-JP" altLang="en-US" dirty="0" smtClean="0"/>
                        <a:t>と両立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コピーレフトでない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WTFPL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 smtClean="0"/>
                        <a:t>自由ライセンス</a:t>
                      </a:r>
                      <a:endParaRPr kumimoji="1" lang="en-US" altLang="ja-JP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GNU GPL</a:t>
                      </a:r>
                      <a:r>
                        <a:rPr kumimoji="1" lang="ja-JP" altLang="en-US" dirty="0" smtClean="0"/>
                        <a:t>と両立</a:t>
                      </a:r>
                      <a:endParaRPr kumimoji="1" lang="en-US" altLang="ja-JP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err="1" smtClean="0"/>
                        <a:t>つの</a:t>
                      </a:r>
                      <a:r>
                        <a:rPr kumimoji="1" lang="ja-JP" altLang="en-US" dirty="0" smtClean="0"/>
                        <a:t>中で最も緩い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コピーレフトである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3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75</Words>
  <Application>Microsoft Office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それぞれのライセンスの互換性の特徴とコピーレフトとの関係性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それぞれのライセンスの互換性の特徴とコピーレフトとの関係性</dc:title>
  <dc:creator>窪田 将之</dc:creator>
  <cp:lastModifiedBy>窪田 将之</cp:lastModifiedBy>
  <cp:revision>3</cp:revision>
  <dcterms:created xsi:type="dcterms:W3CDTF">2017-06-22T03:17:04Z</dcterms:created>
  <dcterms:modified xsi:type="dcterms:W3CDTF">2017-06-22T04:08:58Z</dcterms:modified>
</cp:coreProperties>
</file>