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>
      <p:cViewPr varScale="1">
        <p:scale>
          <a:sx n="93" d="100"/>
          <a:sy n="93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9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3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7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6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3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4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2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0795-348F-48B3-A8F3-23E43526E2BC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0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 Gewinnt – Gruppe 6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075804"/>
            <a:ext cx="3611638" cy="24183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509120"/>
            <a:ext cx="1054900" cy="201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52" y="2780928"/>
            <a:ext cx="6156086" cy="3742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 (10’)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Demonstration (3’)</a:t>
            </a:r>
          </a:p>
          <a:p>
            <a:r>
              <a:rPr lang="de-CH" dirty="0" smtClean="0"/>
              <a:t>Architektur und Design (1’)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(1’)</a:t>
            </a:r>
          </a:p>
          <a:p>
            <a:r>
              <a:rPr lang="de-CH" dirty="0" smtClean="0"/>
              <a:t>Reflektion (2’)</a:t>
            </a:r>
          </a:p>
          <a:p>
            <a:r>
              <a:rPr lang="de-CH" dirty="0" smtClean="0"/>
              <a:t>Fragen (3’)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2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5339313" y="-424036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Server (technisch)</a:t>
            </a:r>
            <a:endParaRPr lang="de-CH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5339312" y="-2440261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Client (funktional)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27146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Game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1768329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45" name="Rectangle 44"/>
          <p:cNvSpPr/>
          <p:nvPr/>
        </p:nvSpPr>
        <p:spPr>
          <a:xfrm>
            <a:off x="8184232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Chat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56040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User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7848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Session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99656" y="1556792"/>
            <a:ext cx="1498557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Lobby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und Design – Übersicht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408289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08289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1408289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1411541" y="458479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1408289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1408289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991242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Message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503712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3143672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>
          <a:xfrm>
            <a:off x="3143672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1" name="Rectangle 20"/>
          <p:cNvSpPr/>
          <p:nvPr/>
        </p:nvSpPr>
        <p:spPr>
          <a:xfrm>
            <a:off x="3143672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3143672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3143672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4" name="Rectangle 23"/>
          <p:cNvSpPr/>
          <p:nvPr/>
        </p:nvSpPr>
        <p:spPr>
          <a:xfrm>
            <a:off x="3143672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7" name="Down Arrow 56"/>
          <p:cNvSpPr/>
          <p:nvPr/>
        </p:nvSpPr>
        <p:spPr>
          <a:xfrm>
            <a:off x="5233758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8" name="Down Arrow 57"/>
          <p:cNvSpPr/>
          <p:nvPr/>
        </p:nvSpPr>
        <p:spPr>
          <a:xfrm>
            <a:off x="6980235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9" name="Down Arrow 58"/>
          <p:cNvSpPr/>
          <p:nvPr/>
        </p:nvSpPr>
        <p:spPr>
          <a:xfrm>
            <a:off x="8678646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60" name="Down Arrow 59"/>
          <p:cNvSpPr/>
          <p:nvPr/>
        </p:nvSpPr>
        <p:spPr>
          <a:xfrm>
            <a:off x="10435844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25" name="Rectangle 24"/>
          <p:cNvSpPr/>
          <p:nvPr/>
        </p:nvSpPr>
        <p:spPr>
          <a:xfrm>
            <a:off x="4873718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4873718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4873718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4873718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873718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4873718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6620195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6620195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35" name="Rectangle 34"/>
          <p:cNvSpPr/>
          <p:nvPr/>
        </p:nvSpPr>
        <p:spPr>
          <a:xfrm>
            <a:off x="6620195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6" name="Rectangle 35"/>
          <p:cNvSpPr/>
          <p:nvPr/>
        </p:nvSpPr>
        <p:spPr>
          <a:xfrm>
            <a:off x="6620195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7" name="Rectangle 36"/>
          <p:cNvSpPr/>
          <p:nvPr/>
        </p:nvSpPr>
        <p:spPr>
          <a:xfrm>
            <a:off x="6620195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>
          <a:xfrm>
            <a:off x="6620195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318606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5" name="Rectangle 14"/>
          <p:cNvSpPr/>
          <p:nvPr/>
        </p:nvSpPr>
        <p:spPr>
          <a:xfrm>
            <a:off x="8318606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8318606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>
          <a:xfrm>
            <a:off x="8318606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0" name="Rectangle 49"/>
          <p:cNvSpPr/>
          <p:nvPr/>
        </p:nvSpPr>
        <p:spPr>
          <a:xfrm>
            <a:off x="10075804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WSClient</a:t>
            </a:r>
            <a:endParaRPr lang="de-CH" dirty="0"/>
          </a:p>
        </p:txBody>
      </p:sp>
      <p:sp>
        <p:nvSpPr>
          <p:cNvPr id="51" name="Rectangle 50"/>
          <p:cNvSpPr/>
          <p:nvPr/>
        </p:nvSpPr>
        <p:spPr>
          <a:xfrm>
            <a:off x="10075804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2" name="Rectangle 51"/>
          <p:cNvSpPr/>
          <p:nvPr/>
        </p:nvSpPr>
        <p:spPr>
          <a:xfrm>
            <a:off x="10075804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WSServer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4873718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4" name="TextBox 63"/>
          <p:cNvSpPr txBox="1"/>
          <p:nvPr/>
        </p:nvSpPr>
        <p:spPr>
          <a:xfrm>
            <a:off x="6620195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8318606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6" name="TextBox 65"/>
          <p:cNvSpPr txBox="1"/>
          <p:nvPr/>
        </p:nvSpPr>
        <p:spPr>
          <a:xfrm>
            <a:off x="10075804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7" name="TextBox 66"/>
          <p:cNvSpPr txBox="1"/>
          <p:nvPr/>
        </p:nvSpPr>
        <p:spPr>
          <a:xfrm>
            <a:off x="3143672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8" name="TextBox 67"/>
          <p:cNvSpPr txBox="1"/>
          <p:nvPr/>
        </p:nvSpPr>
        <p:spPr>
          <a:xfrm>
            <a:off x="1408289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REST+WS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6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Unit-Tests auf Server</a:t>
            </a:r>
            <a:br>
              <a:rPr lang="de-CH" dirty="0" smtClean="0"/>
            </a:br>
            <a:r>
              <a:rPr lang="de-CH" dirty="0" smtClean="0"/>
              <a:t>(Mocha, </a:t>
            </a:r>
            <a:r>
              <a:rPr lang="de-CH" dirty="0" err="1" smtClean="0"/>
              <a:t>Chai</a:t>
            </a:r>
            <a:r>
              <a:rPr lang="de-CH" dirty="0" smtClean="0"/>
              <a:t>)</a:t>
            </a:r>
          </a:p>
          <a:p>
            <a:r>
              <a:rPr lang="de-CH" dirty="0" smtClean="0"/>
              <a:t>E2E-Tests auf Client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Protractor</a:t>
            </a:r>
            <a:r>
              <a:rPr lang="de-CH" dirty="0" smtClean="0"/>
              <a:t>, Karma, </a:t>
            </a:r>
            <a:r>
              <a:rPr lang="de-CH" dirty="0" err="1" smtClean="0"/>
              <a:t>Selenium</a:t>
            </a:r>
            <a:r>
              <a:rPr lang="de-CH" dirty="0" smtClean="0"/>
              <a:t>)</a:t>
            </a:r>
          </a:p>
          <a:p>
            <a:r>
              <a:rPr lang="de-CH" dirty="0" smtClean="0"/>
              <a:t>User-Test am Spiel</a:t>
            </a:r>
            <a:br>
              <a:rPr lang="de-CH" dirty="0" smtClean="0"/>
            </a:br>
            <a:r>
              <a:rPr lang="de-CH" dirty="0" smtClean="0"/>
              <a:t>(Aufgaben und Fragen)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Herausforderungen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Client</a:t>
            </a:r>
          </a:p>
          <a:p>
            <a:pPr lvl="1"/>
            <a:r>
              <a:rPr lang="de-CH" dirty="0" smtClean="0"/>
              <a:t>Quadratisch frei skalierbare Spielfelder als reine CSS-Lösung</a:t>
            </a:r>
          </a:p>
          <a:p>
            <a:pPr lvl="1"/>
            <a:r>
              <a:rPr lang="de-CH" dirty="0" err="1" smtClean="0"/>
              <a:t>Agular</a:t>
            </a:r>
            <a:r>
              <a:rPr lang="de-CH" dirty="0" smtClean="0"/>
              <a:t>-Direktive mit eigenem Controller mit </a:t>
            </a:r>
            <a:r>
              <a:rPr lang="de-CH" dirty="0" err="1" smtClean="0"/>
              <a:t>controllerAs</a:t>
            </a:r>
            <a:r>
              <a:rPr lang="de-CH" dirty="0" smtClean="0"/>
              <a:t>-Syntax und </a:t>
            </a:r>
            <a:r>
              <a:rPr lang="de-CH" dirty="0" err="1" smtClean="0"/>
              <a:t>TypeScript</a:t>
            </a:r>
            <a:endParaRPr lang="de-CH" dirty="0" smtClean="0"/>
          </a:p>
          <a:p>
            <a:pPr lvl="1"/>
            <a:r>
              <a:rPr lang="de-CH" dirty="0" smtClean="0"/>
              <a:t>Unterschiedliches Verhalten im </a:t>
            </a:r>
            <a:r>
              <a:rPr lang="de-CH" dirty="0" err="1" smtClean="0"/>
              <a:t>Production</a:t>
            </a:r>
            <a:r>
              <a:rPr lang="de-CH" dirty="0" smtClean="0"/>
              <a:t>-Mode mit </a:t>
            </a:r>
            <a:r>
              <a:rPr lang="de-CH" dirty="0" err="1" smtClean="0"/>
              <a:t>minifized</a:t>
            </a:r>
            <a:r>
              <a:rPr lang="de-CH" dirty="0" smtClean="0"/>
              <a:t> Files</a:t>
            </a:r>
          </a:p>
          <a:p>
            <a:pPr lvl="1"/>
            <a:r>
              <a:rPr lang="en-GB" dirty="0" err="1" smtClean="0"/>
              <a:t>Modulare</a:t>
            </a:r>
            <a:r>
              <a:rPr lang="en-GB" dirty="0" smtClean="0"/>
              <a:t> Chat </a:t>
            </a:r>
            <a:r>
              <a:rPr lang="en-GB" dirty="0" err="1" smtClean="0"/>
              <a:t>Direktive</a:t>
            </a:r>
            <a:endParaRPr lang="de-CH" dirty="0" smtClean="0"/>
          </a:p>
          <a:p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Session-Information aus Websocket-Request auslesen</a:t>
            </a:r>
          </a:p>
          <a:p>
            <a:pPr lvl="1"/>
            <a:r>
              <a:rPr lang="de-CH" dirty="0" smtClean="0"/>
              <a:t>Server-Code inkl. Unit-Tests in </a:t>
            </a:r>
            <a:r>
              <a:rPr lang="de-CH" dirty="0" err="1" smtClean="0"/>
              <a:t>TypeScript</a:t>
            </a:r>
            <a:r>
              <a:rPr lang="de-CH" dirty="0" smtClean="0"/>
              <a:t> mit Type-</a:t>
            </a:r>
            <a:r>
              <a:rPr lang="de-CH" dirty="0" err="1" smtClean="0"/>
              <a:t>Definitions</a:t>
            </a:r>
            <a:r>
              <a:rPr lang="de-CH" dirty="0" smtClean="0"/>
              <a:t> für </a:t>
            </a:r>
            <a:r>
              <a:rPr lang="de-CH" dirty="0" err="1" smtClean="0"/>
              <a:t>Node</a:t>
            </a:r>
            <a:r>
              <a:rPr lang="de-CH" dirty="0" smtClean="0"/>
              <a:t>-Module</a:t>
            </a:r>
          </a:p>
          <a:p>
            <a:pPr lvl="1"/>
            <a:r>
              <a:rPr lang="en-GB" dirty="0" err="1" smtClean="0"/>
              <a:t>Oauth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Twitter (</a:t>
            </a:r>
            <a:r>
              <a:rPr lang="en-GB" dirty="0" err="1" smtClean="0"/>
              <a:t>Prototyp</a:t>
            </a:r>
            <a:r>
              <a:rPr lang="en-GB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Stolz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Technologien erlernt und kombiniert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TypeScript</a:t>
            </a:r>
            <a:r>
              <a:rPr lang="de-CH" dirty="0" smtClean="0"/>
              <a:t>, Angular, Bootstrap, weitere JS-</a:t>
            </a:r>
            <a:r>
              <a:rPr lang="de-CH" dirty="0" err="1" smtClean="0"/>
              <a:t>Libs</a:t>
            </a:r>
            <a:r>
              <a:rPr lang="de-CH" dirty="0" smtClean="0"/>
              <a:t> für UI, </a:t>
            </a:r>
            <a:r>
              <a:rPr lang="de-CH" dirty="0" err="1" smtClean="0"/>
              <a:t>Testing</a:t>
            </a:r>
            <a:r>
              <a:rPr lang="de-CH" dirty="0" smtClean="0"/>
              <a:t>, etc.)</a:t>
            </a:r>
          </a:p>
          <a:p>
            <a:r>
              <a:rPr lang="de-CH" dirty="0" smtClean="0"/>
              <a:t>Tolles Resultat; optisch, funktional und technisch</a:t>
            </a:r>
          </a:p>
          <a:p>
            <a:r>
              <a:rPr lang="de-CH" dirty="0" smtClean="0"/>
              <a:t>Viele Themen der einzelnen Module integriert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Testing</a:t>
            </a:r>
            <a:r>
              <a:rPr lang="de-CH" dirty="0" smtClean="0"/>
              <a:t>, </a:t>
            </a:r>
            <a:r>
              <a:rPr lang="de-CH" dirty="0" err="1" smtClean="0"/>
              <a:t>Accessibility</a:t>
            </a:r>
            <a:r>
              <a:rPr lang="de-CH" dirty="0" smtClean="0"/>
              <a:t>, </a:t>
            </a:r>
            <a:r>
              <a:rPr lang="de-CH" dirty="0" err="1" smtClean="0"/>
              <a:t>Logging</a:t>
            </a:r>
            <a:r>
              <a:rPr lang="de-CH" dirty="0" smtClean="0"/>
              <a:t>, Security)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Potential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Fokus zwischen Stabilität und Experimenten definieren</a:t>
            </a:r>
          </a:p>
          <a:p>
            <a:r>
              <a:rPr lang="de-CH" dirty="0" smtClean="0"/>
              <a:t>Zeitaufwand für technische Herausforderungen definieren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4655840" y="2564904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 smtClean="0">
                <a:solidFill>
                  <a:schemeClr val="tx1">
                    <a:alpha val="50000"/>
                  </a:schemeClr>
                </a:solidFill>
              </a:rPr>
              <a:t>???</a:t>
            </a:r>
            <a:endParaRPr lang="de-CH" sz="150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 Gewinnt – Gruppe 6</vt:lpstr>
      <vt:lpstr>Inhalt (10’)</vt:lpstr>
      <vt:lpstr>Architektur und Design – Übersicht</vt:lpstr>
      <vt:lpstr>Testing</vt:lpstr>
      <vt:lpstr>Reflektion – Herausforderungen</vt:lpstr>
      <vt:lpstr>Reflektion – Stolz</vt:lpstr>
      <vt:lpstr>Reflektion – Potential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Stalder</dc:creator>
  <cp:lastModifiedBy>Marcel Stalder</cp:lastModifiedBy>
  <cp:revision>32</cp:revision>
  <dcterms:created xsi:type="dcterms:W3CDTF">2015-12-06T08:58:32Z</dcterms:created>
  <dcterms:modified xsi:type="dcterms:W3CDTF">2015-12-13T17:22:12Z</dcterms:modified>
</cp:coreProperties>
</file>