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66" r:id="rId4"/>
    <p:sldId id="267" r:id="rId5"/>
    <p:sldId id="268" r:id="rId6"/>
    <p:sldId id="270" r:id="rId7"/>
    <p:sldId id="269" r:id="rId8"/>
    <p:sldId id="273" r:id="rId9"/>
    <p:sldId id="272" r:id="rId10"/>
    <p:sldId id="271" r:id="rId11"/>
    <p:sldId id="264" r:id="rId1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FE9B4-3CB8-4761-B603-3D697B443C34}" type="datetimeFigureOut">
              <a:rPr lang="pt-BR" smtClean="0"/>
              <a:pPr/>
              <a:t>21/06/2012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8F817-7E7E-4628-ABD8-AECEF254218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0" name="Retângulo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FE9B4-3CB8-4761-B603-3D697B443C34}" type="datetimeFigureOut">
              <a:rPr lang="pt-BR" smtClean="0"/>
              <a:pPr/>
              <a:t>21/06/2012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8F817-7E7E-4628-ABD8-AECEF254218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FE9B4-3CB8-4761-B603-3D697B443C34}" type="datetimeFigureOut">
              <a:rPr lang="pt-BR" smtClean="0"/>
              <a:pPr/>
              <a:t>21/06/2012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8F817-7E7E-4628-ABD8-AECEF254218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FE9B4-3CB8-4761-B603-3D697B443C34}" type="datetimeFigureOut">
              <a:rPr lang="pt-BR" smtClean="0"/>
              <a:pPr/>
              <a:t>21/06/2012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8F817-7E7E-4628-ABD8-AECEF254218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FE9B4-3CB8-4761-B603-3D697B443C34}" type="datetimeFigureOut">
              <a:rPr lang="pt-BR" smtClean="0"/>
              <a:pPr/>
              <a:t>21/06/2012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8F817-7E7E-4628-ABD8-AECEF254218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FE9B4-3CB8-4761-B603-3D697B443C34}" type="datetimeFigureOut">
              <a:rPr lang="pt-BR" smtClean="0"/>
              <a:pPr/>
              <a:t>21/06/2012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8F817-7E7E-4628-ABD8-AECEF254218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FE9B4-3CB8-4761-B603-3D697B443C34}" type="datetimeFigureOut">
              <a:rPr lang="pt-BR" smtClean="0"/>
              <a:pPr/>
              <a:t>21/06/2012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8F817-7E7E-4628-ABD8-AECEF254218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FE9B4-3CB8-4761-B603-3D697B443C34}" type="datetimeFigureOut">
              <a:rPr lang="pt-BR" smtClean="0"/>
              <a:pPr/>
              <a:t>21/06/2012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8F817-7E7E-4628-ABD8-AECEF254218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FE9B4-3CB8-4761-B603-3D697B443C34}" type="datetimeFigureOut">
              <a:rPr lang="pt-BR" smtClean="0"/>
              <a:pPr/>
              <a:t>21/06/2012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8F817-7E7E-4628-ABD8-AECEF254218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FE9B4-3CB8-4761-B603-3D697B443C34}" type="datetimeFigureOut">
              <a:rPr lang="pt-BR" smtClean="0"/>
              <a:pPr/>
              <a:t>21/06/2012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8F817-7E7E-4628-ABD8-AECEF254218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2" name="Retângulo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A77FE9B4-3CB8-4761-B603-3D697B443C34}" type="datetimeFigureOut">
              <a:rPr lang="pt-BR" smtClean="0"/>
              <a:pPr/>
              <a:t>21/06/2012</a:t>
            </a:fld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F058F817-7E7E-4628-ABD8-AECEF254218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tângulo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A77FE9B4-3CB8-4761-B603-3D697B443C34}" type="datetimeFigureOut">
              <a:rPr lang="pt-BR" smtClean="0"/>
              <a:pPr/>
              <a:t>21/06/2012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F058F817-7E7E-4628-ABD8-AECEF254218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924944"/>
            <a:ext cx="8077200" cy="1673352"/>
          </a:xfrm>
        </p:spPr>
        <p:txBody>
          <a:bodyPr/>
          <a:lstStyle/>
          <a:p>
            <a:pPr algn="ctr"/>
            <a:r>
              <a:rPr lang="pt-BR" dirty="0" smtClean="0"/>
              <a:t>Viajante Sem </a:t>
            </a:r>
            <a:r>
              <a:rPr lang="pt-BR" dirty="0" smtClean="0"/>
              <a:t>Destino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95536" y="260648"/>
            <a:ext cx="8206680" cy="707528"/>
          </a:xfrm>
        </p:spPr>
        <p:txBody>
          <a:bodyPr/>
          <a:lstStyle/>
          <a:p>
            <a:r>
              <a:rPr lang="pt-BR" dirty="0" smtClean="0"/>
              <a:t>UFBA – Universidade Federal da Bahia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2411760" y="5301208"/>
            <a:ext cx="41044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Anna Barbosa</a:t>
            </a:r>
          </a:p>
          <a:p>
            <a:pPr algn="ctr"/>
            <a:r>
              <a:rPr lang="pt-BR" smtClean="0"/>
              <a:t>Nilton Vasques</a:t>
            </a:r>
            <a:endParaRPr lang="pt-BR" dirty="0" smtClean="0"/>
          </a:p>
          <a:p>
            <a:pPr algn="ctr"/>
            <a:r>
              <a:rPr lang="pt-BR" dirty="0" err="1" smtClean="0"/>
              <a:t>Roselane</a:t>
            </a:r>
            <a:r>
              <a:rPr lang="pt-BR" dirty="0" smtClean="0"/>
              <a:t> Santana</a:t>
            </a:r>
          </a:p>
          <a:p>
            <a:pPr algn="ctr"/>
            <a:r>
              <a:rPr lang="pt-BR" dirty="0" smtClean="0"/>
              <a:t>Victor Santos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7236296" y="260648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21/06/2012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Implementação</a:t>
            </a:r>
            <a:endParaRPr lang="pt-BR" dirty="0"/>
          </a:p>
        </p:txBody>
      </p:sp>
      <p:pic>
        <p:nvPicPr>
          <p:cNvPr id="6" name="Espaço Reservado para Conteúdo 5" descr="Visão Implementacao - Viajante Sem Destino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468985"/>
            <a:ext cx="9038848" cy="538901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539552" y="2898018"/>
            <a:ext cx="8229600" cy="1251062"/>
          </a:xfrm>
        </p:spPr>
        <p:txBody>
          <a:bodyPr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Obrigado!</a:t>
            </a:r>
            <a:endParaRPr lang="pt-BR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projeto</a:t>
            </a:r>
            <a:endParaRPr lang="pt-BR" dirty="0"/>
          </a:p>
        </p:txBody>
      </p:sp>
      <p:pic>
        <p:nvPicPr>
          <p:cNvPr id="4" name="Espaço Reservado para Conteúdo 3" descr="logoRodrigo(original)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11376" y="1774825"/>
            <a:ext cx="5921248" cy="462597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Visões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sz="4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Módulo</a:t>
            </a:r>
          </a:p>
          <a:p>
            <a:pPr lvl="1"/>
            <a:r>
              <a:rPr lang="pt-BR" sz="4000" b="1" dirty="0" smtClean="0"/>
              <a:t>Decomposição</a:t>
            </a:r>
          </a:p>
          <a:p>
            <a:pPr lvl="1"/>
            <a:r>
              <a:rPr lang="pt-BR" sz="4000" b="1" dirty="0" smtClean="0"/>
              <a:t>Uses</a:t>
            </a:r>
          </a:p>
          <a:p>
            <a:pPr lvl="1"/>
            <a:r>
              <a:rPr lang="pt-BR" sz="4000" b="1" dirty="0" smtClean="0"/>
              <a:t>Camadas</a:t>
            </a:r>
          </a:p>
          <a:p>
            <a:pPr lvl="1"/>
            <a:r>
              <a:rPr lang="pt-BR" sz="4000" b="1" dirty="0" smtClean="0"/>
              <a:t>Modelo de dados</a:t>
            </a:r>
          </a:p>
          <a:p>
            <a:pPr lvl="1"/>
            <a:endParaRPr lang="pt-BR" dirty="0" smtClean="0"/>
          </a:p>
          <a:p>
            <a:r>
              <a:rPr lang="pt-BR" dirty="0" smtClean="0"/>
              <a:t>Alocação</a:t>
            </a:r>
          </a:p>
          <a:p>
            <a:pPr lvl="1"/>
            <a:r>
              <a:rPr lang="pt-BR" dirty="0" smtClean="0"/>
              <a:t>Implantação</a:t>
            </a:r>
          </a:p>
          <a:p>
            <a:pPr lvl="1"/>
            <a:r>
              <a:rPr lang="pt-BR" dirty="0" smtClean="0"/>
              <a:t>Implementação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Decomposição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026" name="Picture 2" descr="C:\Documents and Settings\1\Meus documentos\Dropbox\ViajanteSemDestino\Novos DOCS\Visao Decomposição - Viajante Sem Destin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628800"/>
            <a:ext cx="9070584" cy="482453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Uses</a:t>
            </a:r>
            <a:endParaRPr lang="pt-BR" dirty="0"/>
          </a:p>
        </p:txBody>
      </p:sp>
      <p:pic>
        <p:nvPicPr>
          <p:cNvPr id="4" name="Espaço Reservado para Conteúdo 3" descr="Visao Uses - Viajante Sem Destino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15403" y="1556792"/>
            <a:ext cx="8828597" cy="475252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Camadas</a:t>
            </a:r>
            <a:endParaRPr lang="pt-BR" dirty="0"/>
          </a:p>
        </p:txBody>
      </p:sp>
      <p:pic>
        <p:nvPicPr>
          <p:cNvPr id="4" name="Espaço Reservado para Conteúdo 3" descr="Visão de Camadas - Viajante Sem Destino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71600" y="1484784"/>
            <a:ext cx="7272808" cy="537321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de dados</a:t>
            </a:r>
            <a:endParaRPr lang="pt-BR" dirty="0"/>
          </a:p>
        </p:txBody>
      </p:sp>
      <p:pic>
        <p:nvPicPr>
          <p:cNvPr id="4" name="Espaço Reservado para Conteúdo 3" descr="Modelo de Dados - Viajante Sem Destino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916832"/>
            <a:ext cx="9144000" cy="410445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Visões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sz="3000" dirty="0" smtClean="0"/>
              <a:t>Módulo</a:t>
            </a:r>
          </a:p>
          <a:p>
            <a:pPr lvl="1"/>
            <a:r>
              <a:rPr lang="pt-BR" dirty="0" smtClean="0"/>
              <a:t>Decomposição</a:t>
            </a:r>
          </a:p>
          <a:p>
            <a:pPr lvl="1"/>
            <a:r>
              <a:rPr lang="pt-BR" dirty="0" smtClean="0"/>
              <a:t>Uses</a:t>
            </a:r>
          </a:p>
          <a:p>
            <a:pPr lvl="1"/>
            <a:r>
              <a:rPr lang="pt-BR" dirty="0" smtClean="0"/>
              <a:t>Camadas</a:t>
            </a:r>
          </a:p>
          <a:p>
            <a:pPr lvl="1"/>
            <a:r>
              <a:rPr lang="pt-BR" dirty="0" smtClean="0"/>
              <a:t>Modelo dedados</a:t>
            </a:r>
          </a:p>
          <a:p>
            <a:pPr lvl="1"/>
            <a:endParaRPr lang="pt-BR" dirty="0" smtClean="0"/>
          </a:p>
          <a:p>
            <a:r>
              <a:rPr lang="pt-BR" sz="4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Alocação</a:t>
            </a:r>
          </a:p>
          <a:p>
            <a:pPr lvl="1"/>
            <a:r>
              <a:rPr lang="pt-BR" sz="4000" b="1" dirty="0" smtClean="0"/>
              <a:t>Implantação</a:t>
            </a:r>
          </a:p>
          <a:p>
            <a:pPr lvl="1"/>
            <a:r>
              <a:rPr lang="pt-BR" sz="4000" b="1" dirty="0" smtClean="0"/>
              <a:t>Implementação</a:t>
            </a:r>
            <a:endParaRPr lang="pt-BR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Implantação</a:t>
            </a:r>
            <a:endParaRPr lang="pt-BR" dirty="0"/>
          </a:p>
        </p:txBody>
      </p:sp>
      <p:pic>
        <p:nvPicPr>
          <p:cNvPr id="6" name="Espaço Reservado para Conteúdo 5" descr="Visão Implantacao - Viajante Sem Destino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412776"/>
            <a:ext cx="9144000" cy="511256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ódulo">
  <a:themeElements>
    <a:clrScheme name="Módulo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ódulo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ódul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165</TotalTime>
  <Words>51</Words>
  <Application>Microsoft Office PowerPoint</Application>
  <PresentationFormat>Apresentação na tela (4:3)</PresentationFormat>
  <Paragraphs>35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2" baseType="lpstr">
      <vt:lpstr>Módulo</vt:lpstr>
      <vt:lpstr>Viajante Sem Destino</vt:lpstr>
      <vt:lpstr>O projeto</vt:lpstr>
      <vt:lpstr>Visões</vt:lpstr>
      <vt:lpstr>Decomposição</vt:lpstr>
      <vt:lpstr>Uses</vt:lpstr>
      <vt:lpstr>Camadas</vt:lpstr>
      <vt:lpstr>Modelo de dados</vt:lpstr>
      <vt:lpstr>Visões</vt:lpstr>
      <vt:lpstr>Implantação</vt:lpstr>
      <vt:lpstr>Implementação</vt:lpstr>
      <vt:lpstr>Obrigado!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Viajate Sem destino</dc:title>
  <dc:creator>1</dc:creator>
  <cp:lastModifiedBy>M1thr4nnd1r</cp:lastModifiedBy>
  <cp:revision>17</cp:revision>
  <dcterms:created xsi:type="dcterms:W3CDTF">2012-05-22T15:29:46Z</dcterms:created>
  <dcterms:modified xsi:type="dcterms:W3CDTF">2012-06-21T17:58:52Z</dcterms:modified>
</cp:coreProperties>
</file>