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>
            <a:alphaModFix amt="99999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71505" y="531929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9600" b="1" i="1" u="none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Артем jump</a:t>
            </a:r>
            <a:br>
              <a:rPr sz="9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</a:br>
            <a:r>
              <a:rPr lang="ru-RU" sz="2800" b="0" i="1" u="none" strike="noStrike" cap="none" spc="-1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Совместный проек</a:t>
            </a:r>
            <a:r>
              <a:rPr lang="ru-RU" sz="2800" b="0" i="0" u="none" strike="noStrike" cap="none" spc="-1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т</a:t>
            </a:r>
            <a:endParaRPr sz="9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2314455" y="442944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Вдов Михаил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Низельский Никита 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Солдатова Валерия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pic>
        <p:nvPicPr>
          <p:cNvPr id="11578572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99542" y="4273275"/>
            <a:ext cx="1582124" cy="1582124"/>
          </a:xfrm>
          <a:prstGeom prst="rect">
            <a:avLst/>
          </a:prstGeom>
        </p:spPr>
      </p:pic>
      <p:pic>
        <p:nvPicPr>
          <p:cNvPr id="57063406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0800000" flipH="0" flipV="0">
            <a:off x="866167" y="5855400"/>
            <a:ext cx="2382224" cy="228600"/>
          </a:xfrm>
          <a:prstGeom prst="rect">
            <a:avLst/>
          </a:prstGeom>
        </p:spPr>
      </p:pic>
      <p:pic>
        <p:nvPicPr>
          <p:cNvPr id="175817430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10800000" flipH="0" flipV="0">
            <a:off x="3961792" y="5646337"/>
            <a:ext cx="2382224" cy="228600"/>
          </a:xfrm>
          <a:prstGeom prst="rect">
            <a:avLst/>
          </a:prstGeom>
        </p:spPr>
      </p:pic>
      <p:pic>
        <p:nvPicPr>
          <p:cNvPr id="162872733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695825" y="4733924"/>
            <a:ext cx="800100" cy="800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63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-0.04 C 0.081 -0.049 0.102 -0.054 0.124 -0.054 C 0.149 -0.054 0.169 -0.049 0.183 -0.04 L 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1157857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3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628727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1628727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6287273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" dur="1000"/>
                                        <p:tgtEl>
                                          <p:spTgt spid="1628727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287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8156589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522405"/>
            <a:ext cx="9142920" cy="4300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sz="3600"/>
          </a:p>
        </p:txBody>
      </p:sp>
      <p:sp>
        <p:nvSpPr>
          <p:cNvPr id="1218202890" name="PlaceHolder 2"/>
          <p:cNvSpPr>
            <a:spLocks noGrp="1"/>
          </p:cNvSpPr>
          <p:nvPr>
            <p:ph/>
          </p:nvPr>
        </p:nvSpPr>
        <p:spPr bwMode="auto">
          <a:xfrm flipH="0" flipV="0">
            <a:off x="1248750" y="2495549"/>
            <a:ext cx="4657725" cy="4058564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p>
            <a:pPr>
              <a:defRPr/>
            </a:pPr>
            <a:r>
              <a:rPr sz="2800" b="1" i="1" u="none" strike="noStrike"/>
              <a:t>Артем должен как можно быстрее продвинуться по карьерной лестнице, помоги ему с этим! </a:t>
            </a:r>
            <a:endParaRPr sz="3600" b="1" i="1" u="none" strike="noStrike"/>
          </a:p>
          <a:p>
            <a:pPr>
              <a:defRPr/>
            </a:pPr>
            <a:endParaRPr sz="2000" b="0" i="0" u="none" strike="noStrike"/>
          </a:p>
          <a:p>
            <a:pPr>
              <a:defRPr/>
            </a:pPr>
            <a:endParaRPr sz="2000" b="0" i="0" u="none" strike="noStrike"/>
          </a:p>
        </p:txBody>
      </p:sp>
      <p:pic>
        <p:nvPicPr>
          <p:cNvPr id="1725632176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 flipH="0" flipV="0">
            <a:off x="6851699" y="2052179"/>
            <a:ext cx="3179100" cy="3179100"/>
          </a:xfrm>
          <a:prstGeom prst="rect">
            <a:avLst/>
          </a:prstGeom>
        </p:spPr>
      </p:pic>
      <p:sp>
        <p:nvSpPr>
          <p:cNvPr id="151632913" name=""/>
          <p:cNvSpPr/>
          <p:nvPr/>
        </p:nvSpPr>
        <p:spPr bwMode="auto">
          <a:xfrm flipH="0" flipV="0">
            <a:off x="8343056" y="1104899"/>
            <a:ext cx="1780050" cy="1023479"/>
          </a:xfrm>
          <a:prstGeom prst="wedgeEllipseCallout">
            <a:avLst>
              <a:gd name="adj1" fmla="val -20833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9180048" name=""/>
          <p:cNvSpPr txBox="1"/>
          <p:nvPr/>
        </p:nvSpPr>
        <p:spPr bwMode="auto">
          <a:xfrm flipH="0" flipV="0">
            <a:off x="8367563" y="1448819"/>
            <a:ext cx="1663236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/>
              <a:t>Помоги мне пж!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9540010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455730"/>
            <a:ext cx="9142920" cy="4110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800" b="1"/>
              <a:t>Цель игры</a:t>
            </a:r>
            <a:endParaRPr sz="2800" b="1"/>
          </a:p>
        </p:txBody>
      </p:sp>
      <p:sp>
        <p:nvSpPr>
          <p:cNvPr id="1507794492" name="PlaceHolder 2"/>
          <p:cNvSpPr>
            <a:spLocks noGrp="1"/>
          </p:cNvSpPr>
          <p:nvPr>
            <p:ph/>
          </p:nvPr>
        </p:nvSpPr>
        <p:spPr bwMode="auto">
          <a:xfrm>
            <a:off x="1028580" y="200457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50000" lnSpcReduction="10000"/>
          </a:bodyPr>
          <a:p>
            <a:pPr>
              <a:defRPr/>
            </a:pPr>
            <a:r>
              <a:rPr lang="ru-RU" sz="4800" b="1" i="0" u="none" strike="noStrike" cap="none" spc="0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Чтобы ему помочь тебе нужно собрать 10 монеток за наименьшее время, но это не так просто! Каждые 10 секунд Артем будет ускорятся и ему на пути будут встречаться опасности, на которые он не должен наткнуться. Если ты все таки сможешь собрать все монетки, Артем станет успешным бизнесменом.</a:t>
            </a:r>
            <a:endParaRPr sz="4800" b="1" i="0" u="none" strike="noStrike"/>
          </a:p>
          <a:p>
            <a:pPr>
              <a:defRPr/>
            </a:pPr>
            <a:endParaRPr/>
          </a:p>
        </p:txBody>
      </p:sp>
      <p:pic>
        <p:nvPicPr>
          <p:cNvPr id="2131247356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>
            <a:off x="7680374" y="1747102"/>
            <a:ext cx="800100" cy="800100"/>
          </a:xfrm>
          <a:prstGeom prst="rect">
            <a:avLst/>
          </a:prstGeom>
        </p:spPr>
      </p:pic>
      <p:pic>
        <p:nvPicPr>
          <p:cNvPr id="1243240446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>
            <a:off x="8575724" y="1147027"/>
            <a:ext cx="800100" cy="800100"/>
          </a:xfrm>
          <a:prstGeom prst="rect">
            <a:avLst/>
          </a:prstGeom>
        </p:spPr>
      </p:pic>
      <p:pic>
        <p:nvPicPr>
          <p:cNvPr id="1217423651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>
            <a:off x="9375824" y="2004570"/>
            <a:ext cx="800100" cy="800100"/>
          </a:xfrm>
          <a:prstGeom prst="rect">
            <a:avLst/>
          </a:prstGeom>
        </p:spPr>
      </p:pic>
      <p:pic>
        <p:nvPicPr>
          <p:cNvPr id="1046566250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>
            <a:off x="7508924" y="3764430"/>
            <a:ext cx="800100" cy="800100"/>
          </a:xfrm>
          <a:prstGeom prst="rect">
            <a:avLst/>
          </a:prstGeom>
        </p:spPr>
      </p:pic>
      <p:pic>
        <p:nvPicPr>
          <p:cNvPr id="1706266242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>
            <a:off x="8651924" y="4726455"/>
            <a:ext cx="800100" cy="800100"/>
          </a:xfrm>
          <a:prstGeom prst="rect">
            <a:avLst/>
          </a:prstGeom>
        </p:spPr>
      </p:pic>
      <p:pic>
        <p:nvPicPr>
          <p:cNvPr id="946482542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>
            <a:off x="10266750" y="4635389"/>
            <a:ext cx="800100" cy="800100"/>
          </a:xfrm>
          <a:prstGeom prst="rect">
            <a:avLst/>
          </a:prstGeom>
        </p:spPr>
      </p:pic>
      <p:pic>
        <p:nvPicPr>
          <p:cNvPr id="1569195746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>
            <a:off x="11185574" y="3835289"/>
            <a:ext cx="800100" cy="800100"/>
          </a:xfrm>
          <a:prstGeom prst="rect">
            <a:avLst/>
          </a:prstGeom>
        </p:spPr>
      </p:pic>
      <p:pic>
        <p:nvPicPr>
          <p:cNvPr id="1716057329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>
            <a:off x="8175674" y="2747227"/>
            <a:ext cx="800100" cy="800100"/>
          </a:xfrm>
          <a:prstGeom prst="rect">
            <a:avLst/>
          </a:prstGeom>
        </p:spPr>
      </p:pic>
      <p:pic>
        <p:nvPicPr>
          <p:cNvPr id="89624140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>
            <a:off x="9866700" y="1040280"/>
            <a:ext cx="800100" cy="800100"/>
          </a:xfrm>
          <a:prstGeom prst="rect">
            <a:avLst/>
          </a:prstGeom>
        </p:spPr>
      </p:pic>
      <p:pic>
        <p:nvPicPr>
          <p:cNvPr id="2066977462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>
            <a:off x="11185574" y="2309257"/>
            <a:ext cx="800100" cy="800100"/>
          </a:xfrm>
          <a:prstGeom prst="rect">
            <a:avLst/>
          </a:prstGeom>
        </p:spPr>
      </p:pic>
      <p:pic>
        <p:nvPicPr>
          <p:cNvPr id="4024466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857050" y="2459265"/>
            <a:ext cx="2176124" cy="2176124"/>
          </a:xfrm>
          <a:prstGeom prst="rect">
            <a:avLst/>
          </a:prstGeom>
        </p:spPr>
      </p:pic>
      <p:sp>
        <p:nvSpPr>
          <p:cNvPr id="1425954697" name=""/>
          <p:cNvSpPr/>
          <p:nvPr/>
        </p:nvSpPr>
        <p:spPr bwMode="auto">
          <a:xfrm flipH="0" flipV="0">
            <a:off x="10175924" y="1613752"/>
            <a:ext cx="1066799" cy="93344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0571540" name=""/>
          <p:cNvSpPr txBox="1"/>
          <p:nvPr/>
        </p:nvSpPr>
        <p:spPr bwMode="auto">
          <a:xfrm flipH="0" flipV="0">
            <a:off x="10128299" y="1943137"/>
            <a:ext cx="135102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Спасибо тебе!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49847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427154"/>
            <a:ext cx="9142920" cy="48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800" b="1"/>
              <a:t>Геймплей</a:t>
            </a:r>
            <a:endParaRPr sz="2800" b="1"/>
          </a:p>
        </p:txBody>
      </p:sp>
      <p:sp>
        <p:nvSpPr>
          <p:cNvPr id="107011234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r>
              <a:rPr sz="2400" b="1"/>
              <a:t>Персонаж будет прыгать вверх на платформу и попутно собирать монетки для цели. Управление персонажем осуществляется клавишами WASD и пробелом.</a:t>
            </a:r>
            <a:endParaRPr sz="2400" b="1"/>
          </a:p>
          <a:p>
            <a:pPr>
              <a:defRPr/>
            </a:pPr>
            <a:r>
              <a:rPr sz="2400" b="1"/>
              <a:t>В левом верхнем углу идет подсчет монеток и время, на которое должен ориентироваться игрок при прохождении игры.  </a:t>
            </a:r>
            <a:endParaRPr sz="2400" b="1"/>
          </a:p>
        </p:txBody>
      </p:sp>
      <p:pic>
        <p:nvPicPr>
          <p:cNvPr id="1799624130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 flipH="0" flipV="0">
            <a:off x="7292099" y="4739816"/>
            <a:ext cx="1464600" cy="344611"/>
          </a:xfrm>
          <a:prstGeom prst="rect">
            <a:avLst/>
          </a:prstGeom>
        </p:spPr>
      </p:pic>
      <p:pic>
        <p:nvPicPr>
          <p:cNvPr id="2109458378" name=""/>
          <p:cNvPicPr>
            <a:picLocks noChangeAspect="1"/>
          </p:cNvPicPr>
          <p:nvPr>
            <p:ph/>
          </p:nvPr>
        </p:nvPicPr>
        <p:blipFill>
          <a:blip r:embed="rId4"/>
          <a:stretch/>
        </p:blipFill>
        <p:spPr bwMode="auto">
          <a:xfrm rot="0">
            <a:off x="7595774" y="3882566"/>
            <a:ext cx="857250" cy="857250"/>
          </a:xfrm>
          <a:prstGeom prst="rect">
            <a:avLst/>
          </a:prstGeom>
        </p:spPr>
      </p:pic>
      <p:pic>
        <p:nvPicPr>
          <p:cNvPr id="1442805449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 flipH="0" flipV="0">
            <a:off x="9389685" y="3149997"/>
            <a:ext cx="1464600" cy="344611"/>
          </a:xfrm>
          <a:prstGeom prst="rect">
            <a:avLst/>
          </a:prstGeom>
        </p:spPr>
      </p:pic>
      <p:pic>
        <p:nvPicPr>
          <p:cNvPr id="781533338" name=""/>
          <p:cNvPicPr>
            <a:picLocks noChangeAspect="1"/>
          </p:cNvPicPr>
          <p:nvPr>
            <p:ph/>
          </p:nvPr>
        </p:nvPicPr>
        <p:blipFill>
          <a:blip r:embed="rId3"/>
          <a:stretch/>
        </p:blipFill>
        <p:spPr bwMode="auto">
          <a:xfrm rot="0" flipH="0" flipV="0">
            <a:off x="7094324" y="2093177"/>
            <a:ext cx="1464600" cy="344611"/>
          </a:xfrm>
          <a:prstGeom prst="rect">
            <a:avLst/>
          </a:prstGeom>
        </p:spPr>
      </p:pic>
      <p:pic>
        <p:nvPicPr>
          <p:cNvPr id="80184607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740024" y="2500375"/>
            <a:ext cx="649621" cy="649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7" presetClass="path" presetSubtype="0" repeatCount="1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08 C 0 -0.158 0.047 -0.22 0.085 -0.22 L 0.17 -0.22" pathEditMode="relative" ptsTypes="">
                                      <p:cBhvr>
                                        <p:cTn id="12" dur="2000" fill="hold"/>
                                        <p:tgtEl>
                                          <p:spTgt spid="2109458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" presetID="3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801846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801846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018460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" dur="1000"/>
                                        <p:tgtEl>
                                          <p:spTgt spid="801846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184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176526" name=""/>
          <p:cNvSpPr txBox="1"/>
          <p:nvPr/>
        </p:nvSpPr>
        <p:spPr bwMode="auto">
          <a:xfrm flipH="0" flipV="0">
            <a:off x="2534624" y="1676399"/>
            <a:ext cx="8697045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600"/>
              <a:t>Спасибо за внимание!</a:t>
            </a:r>
            <a:endParaRPr sz="9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Валерия Солдатова</cp:lastModifiedBy>
  <cp:revision>4</cp:revision>
  <dcterms:created xsi:type="dcterms:W3CDTF">2023-08-25T13:22:51Z</dcterms:created>
  <dcterms:modified xsi:type="dcterms:W3CDTF">2025-02-28T19:12:04Z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